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4"/>
    <p:sldMasterId id="2147483736" r:id="rId5"/>
    <p:sldMasterId id="2147483774" r:id="rId6"/>
    <p:sldMasterId id="2147483789" r:id="rId7"/>
    <p:sldMasterId id="2147483847" r:id="rId8"/>
  </p:sldMasterIdLst>
  <p:notesMasterIdLst>
    <p:notesMasterId r:id="rId25"/>
  </p:notesMasterIdLst>
  <p:handoutMasterIdLst>
    <p:handoutMasterId r:id="rId26"/>
  </p:handoutMasterIdLst>
  <p:sldIdLst>
    <p:sldId id="2147473988" r:id="rId9"/>
    <p:sldId id="2134960181" r:id="rId10"/>
    <p:sldId id="2134960182" r:id="rId11"/>
    <p:sldId id="2147474002" r:id="rId12"/>
    <p:sldId id="2147473997" r:id="rId13"/>
    <p:sldId id="2147473996" r:id="rId14"/>
    <p:sldId id="2147473991" r:id="rId15"/>
    <p:sldId id="2147473998" r:id="rId16"/>
    <p:sldId id="2147473999" r:id="rId17"/>
    <p:sldId id="2147473992" r:id="rId18"/>
    <p:sldId id="2147474000" r:id="rId19"/>
    <p:sldId id="2147473993" r:id="rId20"/>
    <p:sldId id="2147474001" r:id="rId21"/>
    <p:sldId id="2147473994" r:id="rId22"/>
    <p:sldId id="2147473995" r:id="rId23"/>
    <p:sldId id="276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BDE95F-3C8C-42F4-A565-82713AC73F4B}" v="137" dt="2025-06-11T14:55:41.8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86930" autoAdjust="0"/>
  </p:normalViewPr>
  <p:slideViewPr>
    <p:cSldViewPr>
      <p:cViewPr varScale="1">
        <p:scale>
          <a:sx n="88" d="100"/>
          <a:sy n="88" d="100"/>
        </p:scale>
        <p:origin x="1164" y="2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330"/>
    </p:cViewPr>
  </p:sorterViewPr>
  <p:notesViewPr>
    <p:cSldViewPr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a Brown" userId="c3f3d991-ee09-4cfa-8c3c-41647992f059" providerId="ADAL" clId="{63CEC669-02FB-4DB5-ABBF-6FC0D8D8916D}"/>
    <pc:docChg chg="custSel addSld delSld modSld">
      <pc:chgData name="Ira Brown" userId="c3f3d991-ee09-4cfa-8c3c-41647992f059" providerId="ADAL" clId="{63CEC669-02FB-4DB5-ABBF-6FC0D8D8916D}" dt="2025-05-07T18:44:51.311" v="200"/>
      <pc:docMkLst>
        <pc:docMk/>
      </pc:docMkLst>
      <pc:sldChg chg="del">
        <pc:chgData name="Ira Brown" userId="c3f3d991-ee09-4cfa-8c3c-41647992f059" providerId="ADAL" clId="{63CEC669-02FB-4DB5-ABBF-6FC0D8D8916D}" dt="2025-05-05T18:23:48.381" v="1" actId="47"/>
        <pc:sldMkLst>
          <pc:docMk/>
          <pc:sldMk cId="0" sldId="256"/>
        </pc:sldMkLst>
      </pc:sldChg>
      <pc:sldChg chg="del">
        <pc:chgData name="Ira Brown" userId="c3f3d991-ee09-4cfa-8c3c-41647992f059" providerId="ADAL" clId="{63CEC669-02FB-4DB5-ABBF-6FC0D8D8916D}" dt="2025-05-05T18:23:48.007" v="0" actId="47"/>
        <pc:sldMkLst>
          <pc:docMk/>
          <pc:sldMk cId="0" sldId="273"/>
        </pc:sldMkLst>
      </pc:sldChg>
      <pc:sldChg chg="del">
        <pc:chgData name="Ira Brown" userId="c3f3d991-ee09-4cfa-8c3c-41647992f059" providerId="ADAL" clId="{63CEC669-02FB-4DB5-ABBF-6FC0D8D8916D}" dt="2025-05-05T18:23:49.846" v="4" actId="47"/>
        <pc:sldMkLst>
          <pc:docMk/>
          <pc:sldMk cId="0" sldId="274"/>
        </pc:sldMkLst>
      </pc:sldChg>
      <pc:sldChg chg="addSp delSp modSp mod modAnim">
        <pc:chgData name="Ira Brown" userId="c3f3d991-ee09-4cfa-8c3c-41647992f059" providerId="ADAL" clId="{63CEC669-02FB-4DB5-ABBF-6FC0D8D8916D}" dt="2025-05-07T17:48:54.017" v="190" actId="20577"/>
        <pc:sldMkLst>
          <pc:docMk/>
          <pc:sldMk cId="0" sldId="275"/>
        </pc:sldMkLst>
      </pc:sldChg>
      <pc:sldChg chg="modSp mod">
        <pc:chgData name="Ira Brown" userId="c3f3d991-ee09-4cfa-8c3c-41647992f059" providerId="ADAL" clId="{63CEC669-02FB-4DB5-ABBF-6FC0D8D8916D}" dt="2025-05-05T18:26:08.745" v="92" actId="20577"/>
        <pc:sldMkLst>
          <pc:docMk/>
          <pc:sldMk cId="2218199512" sldId="2134960182"/>
        </pc:sldMkLst>
        <pc:spChg chg="mod">
          <ac:chgData name="Ira Brown" userId="c3f3d991-ee09-4cfa-8c3c-41647992f059" providerId="ADAL" clId="{63CEC669-02FB-4DB5-ABBF-6FC0D8D8916D}" dt="2025-05-05T18:26:08.745" v="92" actId="20577"/>
          <ac:spMkLst>
            <pc:docMk/>
            <pc:sldMk cId="2218199512" sldId="2134960182"/>
            <ac:spMk id="7" creationId="{C57A0E36-3D80-61EF-1F93-D786B1DAAA5C}"/>
          </ac:spMkLst>
        </pc:spChg>
      </pc:sldChg>
      <pc:sldChg chg="del">
        <pc:chgData name="Ira Brown" userId="c3f3d991-ee09-4cfa-8c3c-41647992f059" providerId="ADAL" clId="{63CEC669-02FB-4DB5-ABBF-6FC0D8D8916D}" dt="2025-05-05T18:23:49.003" v="2" actId="47"/>
        <pc:sldMkLst>
          <pc:docMk/>
          <pc:sldMk cId="2258862609" sldId="2134960188"/>
        </pc:sldMkLst>
      </pc:sldChg>
      <pc:sldChg chg="del">
        <pc:chgData name="Ira Brown" userId="c3f3d991-ee09-4cfa-8c3c-41647992f059" providerId="ADAL" clId="{63CEC669-02FB-4DB5-ABBF-6FC0D8D8916D}" dt="2025-05-05T18:23:56.680" v="10" actId="47"/>
        <pc:sldMkLst>
          <pc:docMk/>
          <pc:sldMk cId="2320962126" sldId="2134960189"/>
        </pc:sldMkLst>
      </pc:sldChg>
      <pc:sldChg chg="del">
        <pc:chgData name="Ira Brown" userId="c3f3d991-ee09-4cfa-8c3c-41647992f059" providerId="ADAL" clId="{63CEC669-02FB-4DB5-ABBF-6FC0D8D8916D}" dt="2025-05-05T18:23:59.738" v="17" actId="47"/>
        <pc:sldMkLst>
          <pc:docMk/>
          <pc:sldMk cId="3520780042" sldId="2134960193"/>
        </pc:sldMkLst>
      </pc:sldChg>
      <pc:sldChg chg="del">
        <pc:chgData name="Ira Brown" userId="c3f3d991-ee09-4cfa-8c3c-41647992f059" providerId="ADAL" clId="{63CEC669-02FB-4DB5-ABBF-6FC0D8D8916D}" dt="2025-05-05T18:24:00.268" v="18" actId="47"/>
        <pc:sldMkLst>
          <pc:docMk/>
          <pc:sldMk cId="2414443499" sldId="2134960195"/>
        </pc:sldMkLst>
      </pc:sldChg>
      <pc:sldChg chg="del">
        <pc:chgData name="Ira Brown" userId="c3f3d991-ee09-4cfa-8c3c-41647992f059" providerId="ADAL" clId="{63CEC669-02FB-4DB5-ABBF-6FC0D8D8916D}" dt="2025-05-05T18:24:00.968" v="19" actId="47"/>
        <pc:sldMkLst>
          <pc:docMk/>
          <pc:sldMk cId="790859333" sldId="2134960196"/>
        </pc:sldMkLst>
      </pc:sldChg>
      <pc:sldChg chg="del">
        <pc:chgData name="Ira Brown" userId="c3f3d991-ee09-4cfa-8c3c-41647992f059" providerId="ADAL" clId="{63CEC669-02FB-4DB5-ABBF-6FC0D8D8916D}" dt="2025-05-05T18:24:01.538" v="20" actId="47"/>
        <pc:sldMkLst>
          <pc:docMk/>
          <pc:sldMk cId="491265938" sldId="2134960197"/>
        </pc:sldMkLst>
      </pc:sldChg>
      <pc:sldChg chg="del">
        <pc:chgData name="Ira Brown" userId="c3f3d991-ee09-4cfa-8c3c-41647992f059" providerId="ADAL" clId="{63CEC669-02FB-4DB5-ABBF-6FC0D8D8916D}" dt="2025-05-05T18:23:55.644" v="8" actId="47"/>
        <pc:sldMkLst>
          <pc:docMk/>
          <pc:sldMk cId="2697287568" sldId="2147473967"/>
        </pc:sldMkLst>
      </pc:sldChg>
      <pc:sldChg chg="del">
        <pc:chgData name="Ira Brown" userId="c3f3d991-ee09-4cfa-8c3c-41647992f059" providerId="ADAL" clId="{63CEC669-02FB-4DB5-ABBF-6FC0D8D8916D}" dt="2025-05-05T18:23:58.352" v="14" actId="47"/>
        <pc:sldMkLst>
          <pc:docMk/>
          <pc:sldMk cId="3599225467" sldId="2147473970"/>
        </pc:sldMkLst>
      </pc:sldChg>
      <pc:sldChg chg="del">
        <pc:chgData name="Ira Brown" userId="c3f3d991-ee09-4cfa-8c3c-41647992f059" providerId="ADAL" clId="{63CEC669-02FB-4DB5-ABBF-6FC0D8D8916D}" dt="2025-05-05T18:23:59.321" v="16" actId="47"/>
        <pc:sldMkLst>
          <pc:docMk/>
          <pc:sldMk cId="1483402715" sldId="2147473972"/>
        </pc:sldMkLst>
      </pc:sldChg>
      <pc:sldChg chg="del">
        <pc:chgData name="Ira Brown" userId="c3f3d991-ee09-4cfa-8c3c-41647992f059" providerId="ADAL" clId="{63CEC669-02FB-4DB5-ABBF-6FC0D8D8916D}" dt="2025-05-05T18:23:54.441" v="6" actId="47"/>
        <pc:sldMkLst>
          <pc:docMk/>
          <pc:sldMk cId="1144046953" sldId="2147473978"/>
        </pc:sldMkLst>
      </pc:sldChg>
      <pc:sldChg chg="del">
        <pc:chgData name="Ira Brown" userId="c3f3d991-ee09-4cfa-8c3c-41647992f059" providerId="ADAL" clId="{63CEC669-02FB-4DB5-ABBF-6FC0D8D8916D}" dt="2025-05-05T18:23:49.306" v="3" actId="47"/>
        <pc:sldMkLst>
          <pc:docMk/>
          <pc:sldMk cId="0" sldId="2147473980"/>
        </pc:sldMkLst>
      </pc:sldChg>
      <pc:sldChg chg="del">
        <pc:chgData name="Ira Brown" userId="c3f3d991-ee09-4cfa-8c3c-41647992f059" providerId="ADAL" clId="{63CEC669-02FB-4DB5-ABBF-6FC0D8D8916D}" dt="2025-05-05T18:23:50.086" v="5" actId="47"/>
        <pc:sldMkLst>
          <pc:docMk/>
          <pc:sldMk cId="0" sldId="2147473981"/>
        </pc:sldMkLst>
      </pc:sldChg>
      <pc:sldChg chg="modAnim">
        <pc:chgData name="Ira Brown" userId="c3f3d991-ee09-4cfa-8c3c-41647992f059" providerId="ADAL" clId="{63CEC669-02FB-4DB5-ABBF-6FC0D8D8916D}" dt="2025-05-07T17:48:37.234" v="188"/>
        <pc:sldMkLst>
          <pc:docMk/>
          <pc:sldMk cId="0" sldId="2147473982"/>
        </pc:sldMkLst>
      </pc:sldChg>
      <pc:sldChg chg="del">
        <pc:chgData name="Ira Brown" userId="c3f3d991-ee09-4cfa-8c3c-41647992f059" providerId="ADAL" clId="{63CEC669-02FB-4DB5-ABBF-6FC0D8D8916D}" dt="2025-05-05T18:23:55.030" v="7" actId="47"/>
        <pc:sldMkLst>
          <pc:docMk/>
          <pc:sldMk cId="0" sldId="2147473983"/>
        </pc:sldMkLst>
      </pc:sldChg>
      <pc:sldChg chg="del">
        <pc:chgData name="Ira Brown" userId="c3f3d991-ee09-4cfa-8c3c-41647992f059" providerId="ADAL" clId="{63CEC669-02FB-4DB5-ABBF-6FC0D8D8916D}" dt="2025-05-05T18:23:56.098" v="9" actId="47"/>
        <pc:sldMkLst>
          <pc:docMk/>
          <pc:sldMk cId="0" sldId="2147473984"/>
        </pc:sldMkLst>
      </pc:sldChg>
      <pc:sldChg chg="del">
        <pc:chgData name="Ira Brown" userId="c3f3d991-ee09-4cfa-8c3c-41647992f059" providerId="ADAL" clId="{63CEC669-02FB-4DB5-ABBF-6FC0D8D8916D}" dt="2025-05-05T18:23:56.957" v="11" actId="47"/>
        <pc:sldMkLst>
          <pc:docMk/>
          <pc:sldMk cId="0" sldId="2147473985"/>
        </pc:sldMkLst>
      </pc:sldChg>
      <pc:sldChg chg="del">
        <pc:chgData name="Ira Brown" userId="c3f3d991-ee09-4cfa-8c3c-41647992f059" providerId="ADAL" clId="{63CEC669-02FB-4DB5-ABBF-6FC0D8D8916D}" dt="2025-05-05T18:23:58.827" v="15" actId="47"/>
        <pc:sldMkLst>
          <pc:docMk/>
          <pc:sldMk cId="0" sldId="2147473987"/>
        </pc:sldMkLst>
      </pc:sldChg>
      <pc:sldChg chg="addSp modSp mod">
        <pc:chgData name="Ira Brown" userId="c3f3d991-ee09-4cfa-8c3c-41647992f059" providerId="ADAL" clId="{63CEC669-02FB-4DB5-ABBF-6FC0D8D8916D}" dt="2025-05-05T18:25:37.541" v="66" actId="1076"/>
        <pc:sldMkLst>
          <pc:docMk/>
          <pc:sldMk cId="3167061285" sldId="2147473988"/>
        </pc:sldMkLst>
        <pc:spChg chg="mod">
          <ac:chgData name="Ira Brown" userId="c3f3d991-ee09-4cfa-8c3c-41647992f059" providerId="ADAL" clId="{63CEC669-02FB-4DB5-ABBF-6FC0D8D8916D}" dt="2025-05-05T18:24:29.326" v="59" actId="20577"/>
          <ac:spMkLst>
            <pc:docMk/>
            <pc:sldMk cId="3167061285" sldId="2147473988"/>
            <ac:spMk id="3" creationId="{CE49C6D0-887F-9DB6-E38F-FB0F4887040A}"/>
          </ac:spMkLst>
        </pc:spChg>
      </pc:sldChg>
      <pc:sldChg chg="addSp delSp modSp add modAnim">
        <pc:chgData name="Ira Brown" userId="c3f3d991-ee09-4cfa-8c3c-41647992f059" providerId="ADAL" clId="{63CEC669-02FB-4DB5-ABBF-6FC0D8D8916D}" dt="2025-05-07T18:44:51.311" v="200"/>
        <pc:sldMkLst>
          <pc:docMk/>
          <pc:sldMk cId="2693176765" sldId="2147473990"/>
        </pc:sldMkLst>
      </pc:sldChg>
      <pc:sldChg chg="del">
        <pc:chgData name="Ira Brown" userId="c3f3d991-ee09-4cfa-8c3c-41647992f059" providerId="ADAL" clId="{63CEC669-02FB-4DB5-ABBF-6FC0D8D8916D}" dt="2025-05-05T18:24:05.500" v="21" actId="47"/>
        <pc:sldMkLst>
          <pc:docMk/>
          <pc:sldMk cId="4022102982" sldId="2147473990"/>
        </pc:sldMkLst>
      </pc:sldChg>
      <pc:sldChg chg="addSp delSp modSp new mod modAnim">
        <pc:chgData name="Ira Brown" userId="c3f3d991-ee09-4cfa-8c3c-41647992f059" providerId="ADAL" clId="{63CEC669-02FB-4DB5-ABBF-6FC0D8D8916D}" dt="2025-05-07T17:47:17.798" v="187"/>
        <pc:sldMkLst>
          <pc:docMk/>
          <pc:sldMk cId="1344656636" sldId="2147473991"/>
        </pc:sldMkLst>
      </pc:sldChg>
      <pc:sldChg chg="del">
        <pc:chgData name="Ira Brown" userId="c3f3d991-ee09-4cfa-8c3c-41647992f059" providerId="ADAL" clId="{63CEC669-02FB-4DB5-ABBF-6FC0D8D8916D}" dt="2025-05-05T18:23:57.592" v="12" actId="47"/>
        <pc:sldMkLst>
          <pc:docMk/>
          <pc:sldMk cId="1774933032" sldId="2147473991"/>
        </pc:sldMkLst>
      </pc:sldChg>
      <pc:sldChg chg="del">
        <pc:chgData name="Ira Brown" userId="c3f3d991-ee09-4cfa-8c3c-41647992f059" providerId="ADAL" clId="{63CEC669-02FB-4DB5-ABBF-6FC0D8D8916D}" dt="2025-05-05T18:23:57.760" v="13" actId="47"/>
        <pc:sldMkLst>
          <pc:docMk/>
          <pc:sldMk cId="2329757545" sldId="2147473992"/>
        </pc:sldMkLst>
      </pc:sldChg>
    </pc:docChg>
  </pc:docChgLst>
  <pc:docChgLst>
    <pc:chgData name="Brian Rogers" userId="661b45bb-8a08-490c-b15a-0076d4859544" providerId="ADAL" clId="{18BDE95F-3C8C-42F4-A565-82713AC73F4B}"/>
    <pc:docChg chg="undo redo custSel addSld delSld modSld sldOrd">
      <pc:chgData name="Brian Rogers" userId="661b45bb-8a08-490c-b15a-0076d4859544" providerId="ADAL" clId="{18BDE95F-3C8C-42F4-A565-82713AC73F4B}" dt="2025-06-11T16:28:01.362" v="3215" actId="20577"/>
      <pc:docMkLst>
        <pc:docMk/>
      </pc:docMkLst>
      <pc:sldChg chg="del">
        <pc:chgData name="Brian Rogers" userId="661b45bb-8a08-490c-b15a-0076d4859544" providerId="ADAL" clId="{18BDE95F-3C8C-42F4-A565-82713AC73F4B}" dt="2025-06-10T17:39:05.963" v="33" actId="47"/>
        <pc:sldMkLst>
          <pc:docMk/>
          <pc:sldMk cId="0" sldId="275"/>
        </pc:sldMkLst>
      </pc:sldChg>
      <pc:sldChg chg="addSp delSp modSp mod">
        <pc:chgData name="Brian Rogers" userId="661b45bb-8a08-490c-b15a-0076d4859544" providerId="ADAL" clId="{18BDE95F-3C8C-42F4-A565-82713AC73F4B}" dt="2025-06-11T14:03:45.312" v="2727" actId="20577"/>
        <pc:sldMkLst>
          <pc:docMk/>
          <pc:sldMk cId="2246024461" sldId="2134960181"/>
        </pc:sldMkLst>
        <pc:spChg chg="mod">
          <ac:chgData name="Brian Rogers" userId="661b45bb-8a08-490c-b15a-0076d4859544" providerId="ADAL" clId="{18BDE95F-3C8C-42F4-A565-82713AC73F4B}" dt="2025-06-11T14:03:45.312" v="2727" actId="20577"/>
          <ac:spMkLst>
            <pc:docMk/>
            <pc:sldMk cId="2246024461" sldId="2134960181"/>
            <ac:spMk id="7" creationId="{47EB3497-F95A-9F20-CD18-74B8E6AF900B}"/>
          </ac:spMkLst>
        </pc:spChg>
        <pc:grpChg chg="add del">
          <ac:chgData name="Brian Rogers" userId="661b45bb-8a08-490c-b15a-0076d4859544" providerId="ADAL" clId="{18BDE95F-3C8C-42F4-A565-82713AC73F4B}" dt="2025-06-10T17:37:34.367" v="19" actId="478"/>
          <ac:grpSpMkLst>
            <pc:docMk/>
            <pc:sldMk cId="2246024461" sldId="2134960181"/>
            <ac:grpSpMk id="8" creationId="{40860850-685D-AF87-3265-74E65CB05621}"/>
          </ac:grpSpMkLst>
        </pc:grpChg>
      </pc:sldChg>
      <pc:sldChg chg="modSp mod ord">
        <pc:chgData name="Brian Rogers" userId="661b45bb-8a08-490c-b15a-0076d4859544" providerId="ADAL" clId="{18BDE95F-3C8C-42F4-A565-82713AC73F4B}" dt="2025-06-11T08:24:28.298" v="1623" actId="2710"/>
        <pc:sldMkLst>
          <pc:docMk/>
          <pc:sldMk cId="2218199512" sldId="2134960182"/>
        </pc:sldMkLst>
        <pc:spChg chg="mod">
          <ac:chgData name="Brian Rogers" userId="661b45bb-8a08-490c-b15a-0076d4859544" providerId="ADAL" clId="{18BDE95F-3C8C-42F4-A565-82713AC73F4B}" dt="2025-06-11T05:52:24.289" v="786" actId="20577"/>
          <ac:spMkLst>
            <pc:docMk/>
            <pc:sldMk cId="2218199512" sldId="2134960182"/>
            <ac:spMk id="6" creationId="{ADFB5C12-6A42-3395-1E85-C8C5A5E04C96}"/>
          </ac:spMkLst>
        </pc:spChg>
        <pc:spChg chg="mod">
          <ac:chgData name="Brian Rogers" userId="661b45bb-8a08-490c-b15a-0076d4859544" providerId="ADAL" clId="{18BDE95F-3C8C-42F4-A565-82713AC73F4B}" dt="2025-06-11T08:24:28.298" v="1623" actId="2710"/>
          <ac:spMkLst>
            <pc:docMk/>
            <pc:sldMk cId="2218199512" sldId="2134960182"/>
            <ac:spMk id="7" creationId="{C57A0E36-3D80-61EF-1F93-D786B1DAAA5C}"/>
          </ac:spMkLst>
        </pc:spChg>
      </pc:sldChg>
      <pc:sldChg chg="del ord">
        <pc:chgData name="Brian Rogers" userId="661b45bb-8a08-490c-b15a-0076d4859544" providerId="ADAL" clId="{18BDE95F-3C8C-42F4-A565-82713AC73F4B}" dt="2025-06-11T14:17:53.892" v="2815" actId="47"/>
        <pc:sldMkLst>
          <pc:docMk/>
          <pc:sldMk cId="0" sldId="2147473982"/>
        </pc:sldMkLst>
      </pc:sldChg>
      <pc:sldChg chg="delSp modSp mod">
        <pc:chgData name="Brian Rogers" userId="661b45bb-8a08-490c-b15a-0076d4859544" providerId="ADAL" clId="{18BDE95F-3C8C-42F4-A565-82713AC73F4B}" dt="2025-06-11T12:04:34.234" v="1646" actId="20577"/>
        <pc:sldMkLst>
          <pc:docMk/>
          <pc:sldMk cId="3167061285" sldId="2147473988"/>
        </pc:sldMkLst>
        <pc:spChg chg="mod">
          <ac:chgData name="Brian Rogers" userId="661b45bb-8a08-490c-b15a-0076d4859544" providerId="ADAL" clId="{18BDE95F-3C8C-42F4-A565-82713AC73F4B}" dt="2025-06-11T12:04:34.234" v="1646" actId="20577"/>
          <ac:spMkLst>
            <pc:docMk/>
            <pc:sldMk cId="3167061285" sldId="2147473988"/>
            <ac:spMk id="3" creationId="{CE49C6D0-887F-9DB6-E38F-FB0F4887040A}"/>
          </ac:spMkLst>
        </pc:spChg>
        <pc:picChg chg="del mod">
          <ac:chgData name="Brian Rogers" userId="661b45bb-8a08-490c-b15a-0076d4859544" providerId="ADAL" clId="{18BDE95F-3C8C-42F4-A565-82713AC73F4B}" dt="2025-06-10T17:37:03.357" v="17" actId="478"/>
          <ac:picMkLst>
            <pc:docMk/>
            <pc:sldMk cId="3167061285" sldId="2147473988"/>
            <ac:picMk id="4" creationId="{6B5BF082-8B7D-91FD-0455-BB88ACBC0B32}"/>
          </ac:picMkLst>
        </pc:picChg>
      </pc:sldChg>
      <pc:sldChg chg="del">
        <pc:chgData name="Brian Rogers" userId="661b45bb-8a08-490c-b15a-0076d4859544" providerId="ADAL" clId="{18BDE95F-3C8C-42F4-A565-82713AC73F4B}" dt="2025-06-10T17:39:08.704" v="35" actId="47"/>
        <pc:sldMkLst>
          <pc:docMk/>
          <pc:sldMk cId="583092272" sldId="2147473989"/>
        </pc:sldMkLst>
      </pc:sldChg>
      <pc:sldChg chg="del">
        <pc:chgData name="Brian Rogers" userId="661b45bb-8a08-490c-b15a-0076d4859544" providerId="ADAL" clId="{18BDE95F-3C8C-42F4-A565-82713AC73F4B}" dt="2025-06-10T18:12:30.885" v="314" actId="47"/>
        <pc:sldMkLst>
          <pc:docMk/>
          <pc:sldMk cId="2693176765" sldId="2147473990"/>
        </pc:sldMkLst>
      </pc:sldChg>
      <pc:sldChg chg="del">
        <pc:chgData name="Brian Rogers" userId="661b45bb-8a08-490c-b15a-0076d4859544" providerId="ADAL" clId="{18BDE95F-3C8C-42F4-A565-82713AC73F4B}" dt="2025-06-10T17:39:07.623" v="34" actId="47"/>
        <pc:sldMkLst>
          <pc:docMk/>
          <pc:sldMk cId="1344656636" sldId="2147473991"/>
        </pc:sldMkLst>
      </pc:sldChg>
      <pc:sldChg chg="addSp delSp modSp add mod delAnim modAnim">
        <pc:chgData name="Brian Rogers" userId="661b45bb-8a08-490c-b15a-0076d4859544" providerId="ADAL" clId="{18BDE95F-3C8C-42F4-A565-82713AC73F4B}" dt="2025-06-11T12:45:47.923" v="2639" actId="2710"/>
        <pc:sldMkLst>
          <pc:docMk/>
          <pc:sldMk cId="3303306422" sldId="2147473991"/>
        </pc:sldMkLst>
        <pc:spChg chg="add del mod">
          <ac:chgData name="Brian Rogers" userId="661b45bb-8a08-490c-b15a-0076d4859544" providerId="ADAL" clId="{18BDE95F-3C8C-42F4-A565-82713AC73F4B}" dt="2025-06-11T08:21:37.185" v="1383" actId="478"/>
          <ac:spMkLst>
            <pc:docMk/>
            <pc:sldMk cId="3303306422" sldId="2147473991"/>
            <ac:spMk id="2" creationId="{0AE47BDA-11AB-48C3-B6AD-F334020FD982}"/>
          </ac:spMkLst>
        </pc:spChg>
        <pc:spChg chg="mod">
          <ac:chgData name="Brian Rogers" userId="661b45bb-8a08-490c-b15a-0076d4859544" providerId="ADAL" clId="{18BDE95F-3C8C-42F4-A565-82713AC73F4B}" dt="2025-06-11T05:47:27.071" v="375" actId="20577"/>
          <ac:spMkLst>
            <pc:docMk/>
            <pc:sldMk cId="3303306422" sldId="2147473991"/>
            <ac:spMk id="6" creationId="{E98D011B-D814-5F24-37A4-ADDD59AF5D0C}"/>
          </ac:spMkLst>
        </pc:spChg>
        <pc:spChg chg="mod">
          <ac:chgData name="Brian Rogers" userId="661b45bb-8a08-490c-b15a-0076d4859544" providerId="ADAL" clId="{18BDE95F-3C8C-42F4-A565-82713AC73F4B}" dt="2025-06-11T12:45:47.923" v="2639" actId="2710"/>
          <ac:spMkLst>
            <pc:docMk/>
            <pc:sldMk cId="3303306422" sldId="2147473991"/>
            <ac:spMk id="7" creationId="{904B309E-BDD2-27BD-4966-C6824571DC99}"/>
          </ac:spMkLst>
        </pc:spChg>
        <pc:picChg chg="add del mod">
          <ac:chgData name="Brian Rogers" userId="661b45bb-8a08-490c-b15a-0076d4859544" providerId="ADAL" clId="{18BDE95F-3C8C-42F4-A565-82713AC73F4B}" dt="2025-06-11T08:21:33.244" v="1381" actId="478"/>
          <ac:picMkLst>
            <pc:docMk/>
            <pc:sldMk cId="3303306422" sldId="2147473991"/>
            <ac:picMk id="3" creationId="{BDEF30BA-F6E9-156D-F7EE-E56A963987FB}"/>
          </ac:picMkLst>
        </pc:picChg>
      </pc:sldChg>
      <pc:sldChg chg="modSp add mod">
        <pc:chgData name="Brian Rogers" userId="661b45bb-8a08-490c-b15a-0076d4859544" providerId="ADAL" clId="{18BDE95F-3C8C-42F4-A565-82713AC73F4B}" dt="2025-06-11T05:47:34.593" v="383" actId="20577"/>
        <pc:sldMkLst>
          <pc:docMk/>
          <pc:sldMk cId="271154639" sldId="2147473992"/>
        </pc:sldMkLst>
        <pc:spChg chg="mod">
          <ac:chgData name="Brian Rogers" userId="661b45bb-8a08-490c-b15a-0076d4859544" providerId="ADAL" clId="{18BDE95F-3C8C-42F4-A565-82713AC73F4B}" dt="2025-06-11T05:47:34.593" v="383" actId="20577"/>
          <ac:spMkLst>
            <pc:docMk/>
            <pc:sldMk cId="271154639" sldId="2147473992"/>
            <ac:spMk id="6" creationId="{A92AED5F-E843-0F5B-CC53-E1C4CCED6785}"/>
          </ac:spMkLst>
        </pc:spChg>
        <pc:spChg chg="mod">
          <ac:chgData name="Brian Rogers" userId="661b45bb-8a08-490c-b15a-0076d4859544" providerId="ADAL" clId="{18BDE95F-3C8C-42F4-A565-82713AC73F4B}" dt="2025-06-10T18:11:55.744" v="294" actId="20577"/>
          <ac:spMkLst>
            <pc:docMk/>
            <pc:sldMk cId="271154639" sldId="2147473992"/>
            <ac:spMk id="7" creationId="{1C7F6228-5235-54AB-B8CB-E8F4D9EB724F}"/>
          </ac:spMkLst>
        </pc:spChg>
      </pc:sldChg>
      <pc:sldChg chg="modSp add mod">
        <pc:chgData name="Brian Rogers" userId="661b45bb-8a08-490c-b15a-0076d4859544" providerId="ADAL" clId="{18BDE95F-3C8C-42F4-A565-82713AC73F4B}" dt="2025-06-11T15:18:00.110" v="3214" actId="20577"/>
        <pc:sldMkLst>
          <pc:docMk/>
          <pc:sldMk cId="1279715665" sldId="2147473993"/>
        </pc:sldMkLst>
        <pc:spChg chg="mod">
          <ac:chgData name="Brian Rogers" userId="661b45bb-8a08-490c-b15a-0076d4859544" providerId="ADAL" clId="{18BDE95F-3C8C-42F4-A565-82713AC73F4B}" dt="2025-06-11T05:47:53.995" v="391" actId="20577"/>
          <ac:spMkLst>
            <pc:docMk/>
            <pc:sldMk cId="1279715665" sldId="2147473993"/>
            <ac:spMk id="6" creationId="{884710EB-2D5B-B124-59F0-378B5D36564F}"/>
          </ac:spMkLst>
        </pc:spChg>
        <pc:spChg chg="mod">
          <ac:chgData name="Brian Rogers" userId="661b45bb-8a08-490c-b15a-0076d4859544" providerId="ADAL" clId="{18BDE95F-3C8C-42F4-A565-82713AC73F4B}" dt="2025-06-11T15:18:00.110" v="3214" actId="20577"/>
          <ac:spMkLst>
            <pc:docMk/>
            <pc:sldMk cId="1279715665" sldId="2147473993"/>
            <ac:spMk id="7" creationId="{6D3A40CB-719F-7D17-2877-0E42B0DEA8E4}"/>
          </ac:spMkLst>
        </pc:spChg>
      </pc:sldChg>
      <pc:sldChg chg="modSp add mod">
        <pc:chgData name="Brian Rogers" userId="661b45bb-8a08-490c-b15a-0076d4859544" providerId="ADAL" clId="{18BDE95F-3C8C-42F4-A565-82713AC73F4B}" dt="2025-06-11T16:28:01.362" v="3215" actId="20577"/>
        <pc:sldMkLst>
          <pc:docMk/>
          <pc:sldMk cId="2995376281" sldId="2147473994"/>
        </pc:sldMkLst>
        <pc:spChg chg="mod">
          <ac:chgData name="Brian Rogers" userId="661b45bb-8a08-490c-b15a-0076d4859544" providerId="ADAL" clId="{18BDE95F-3C8C-42F4-A565-82713AC73F4B}" dt="2025-06-11T06:31:13.993" v="1188" actId="20577"/>
          <ac:spMkLst>
            <pc:docMk/>
            <pc:sldMk cId="2995376281" sldId="2147473994"/>
            <ac:spMk id="6" creationId="{F92B0BF2-2653-D628-385C-77FD123E0986}"/>
          </ac:spMkLst>
        </pc:spChg>
        <pc:spChg chg="mod">
          <ac:chgData name="Brian Rogers" userId="661b45bb-8a08-490c-b15a-0076d4859544" providerId="ADAL" clId="{18BDE95F-3C8C-42F4-A565-82713AC73F4B}" dt="2025-06-11T16:28:01.362" v="3215" actId="20577"/>
          <ac:spMkLst>
            <pc:docMk/>
            <pc:sldMk cId="2995376281" sldId="2147473994"/>
            <ac:spMk id="7" creationId="{43701C5C-E990-7A76-34B8-BDCE38C4AB12}"/>
          </ac:spMkLst>
        </pc:spChg>
      </pc:sldChg>
      <pc:sldChg chg="modSp add mod">
        <pc:chgData name="Brian Rogers" userId="661b45bb-8a08-490c-b15a-0076d4859544" providerId="ADAL" clId="{18BDE95F-3C8C-42F4-A565-82713AC73F4B}" dt="2025-06-10T18:14:28.739" v="350" actId="20577"/>
        <pc:sldMkLst>
          <pc:docMk/>
          <pc:sldMk cId="3870762518" sldId="2147473995"/>
        </pc:sldMkLst>
        <pc:spChg chg="mod">
          <ac:chgData name="Brian Rogers" userId="661b45bb-8a08-490c-b15a-0076d4859544" providerId="ADAL" clId="{18BDE95F-3C8C-42F4-A565-82713AC73F4B}" dt="2025-06-10T18:14:28.739" v="350" actId="20577"/>
          <ac:spMkLst>
            <pc:docMk/>
            <pc:sldMk cId="3870762518" sldId="2147473995"/>
            <ac:spMk id="57" creationId="{F85A56F6-13DB-3041-1C7C-C20A7D14E8D8}"/>
          </ac:spMkLst>
        </pc:spChg>
      </pc:sldChg>
      <pc:sldChg chg="modSp add mod">
        <pc:chgData name="Brian Rogers" userId="661b45bb-8a08-490c-b15a-0076d4859544" providerId="ADAL" clId="{18BDE95F-3C8C-42F4-A565-82713AC73F4B}" dt="2025-06-11T14:58:21.530" v="3200" actId="20577"/>
        <pc:sldMkLst>
          <pc:docMk/>
          <pc:sldMk cId="213576703" sldId="2147473996"/>
        </pc:sldMkLst>
        <pc:spChg chg="mod">
          <ac:chgData name="Brian Rogers" userId="661b45bb-8a08-490c-b15a-0076d4859544" providerId="ADAL" clId="{18BDE95F-3C8C-42F4-A565-82713AC73F4B}" dt="2025-06-11T08:20:23.145" v="1370" actId="313"/>
          <ac:spMkLst>
            <pc:docMk/>
            <pc:sldMk cId="213576703" sldId="2147473996"/>
            <ac:spMk id="6" creationId="{FF6D2BD4-AA29-D218-81BC-A59B6CBBCBFF}"/>
          </ac:spMkLst>
        </pc:spChg>
        <pc:spChg chg="mod">
          <ac:chgData name="Brian Rogers" userId="661b45bb-8a08-490c-b15a-0076d4859544" providerId="ADAL" clId="{18BDE95F-3C8C-42F4-A565-82713AC73F4B}" dt="2025-06-11T14:58:21.530" v="3200" actId="20577"/>
          <ac:spMkLst>
            <pc:docMk/>
            <pc:sldMk cId="213576703" sldId="2147473996"/>
            <ac:spMk id="7" creationId="{921DB3DC-6000-73F8-DB2C-63B926EAF585}"/>
          </ac:spMkLst>
        </pc:spChg>
      </pc:sldChg>
      <pc:sldChg chg="modSp add mod">
        <pc:chgData name="Brian Rogers" userId="661b45bb-8a08-490c-b15a-0076d4859544" providerId="ADAL" clId="{18BDE95F-3C8C-42F4-A565-82713AC73F4B}" dt="2025-06-11T14:55:28.482" v="3184" actId="20577"/>
        <pc:sldMkLst>
          <pc:docMk/>
          <pc:sldMk cId="1282758098" sldId="2147473997"/>
        </pc:sldMkLst>
        <pc:spChg chg="mod">
          <ac:chgData name="Brian Rogers" userId="661b45bb-8a08-490c-b15a-0076d4859544" providerId="ADAL" clId="{18BDE95F-3C8C-42F4-A565-82713AC73F4B}" dt="2025-06-11T14:55:28.482" v="3184" actId="20577"/>
          <ac:spMkLst>
            <pc:docMk/>
            <pc:sldMk cId="1282758098" sldId="2147473997"/>
            <ac:spMk id="7" creationId="{39363EA6-4E19-50C0-A398-091D935BE19B}"/>
          </ac:spMkLst>
        </pc:spChg>
      </pc:sldChg>
      <pc:sldChg chg="modSp add setBg">
        <pc:chgData name="Brian Rogers" userId="661b45bb-8a08-490c-b15a-0076d4859544" providerId="ADAL" clId="{18BDE95F-3C8C-42F4-A565-82713AC73F4B}" dt="2025-06-11T12:46:27.996" v="2681" actId="20577"/>
        <pc:sldMkLst>
          <pc:docMk/>
          <pc:sldMk cId="424526978" sldId="2147473998"/>
        </pc:sldMkLst>
        <pc:spChg chg="mod">
          <ac:chgData name="Brian Rogers" userId="661b45bb-8a08-490c-b15a-0076d4859544" providerId="ADAL" clId="{18BDE95F-3C8C-42F4-A565-82713AC73F4B}" dt="2025-06-11T12:46:27.996" v="2681" actId="20577"/>
          <ac:spMkLst>
            <pc:docMk/>
            <pc:sldMk cId="424526978" sldId="2147473998"/>
            <ac:spMk id="57" creationId="{4E5105A0-FE34-00D2-9B0A-A288545A1C09}"/>
          </ac:spMkLst>
        </pc:spChg>
      </pc:sldChg>
      <pc:sldChg chg="modSp add">
        <pc:chgData name="Brian Rogers" userId="661b45bb-8a08-490c-b15a-0076d4859544" providerId="ADAL" clId="{18BDE95F-3C8C-42F4-A565-82713AC73F4B}" dt="2025-06-11T12:46:56.953" v="2697" actId="20577"/>
        <pc:sldMkLst>
          <pc:docMk/>
          <pc:sldMk cId="203858334" sldId="2147473999"/>
        </pc:sldMkLst>
        <pc:spChg chg="mod">
          <ac:chgData name="Brian Rogers" userId="661b45bb-8a08-490c-b15a-0076d4859544" providerId="ADAL" clId="{18BDE95F-3C8C-42F4-A565-82713AC73F4B}" dt="2025-06-11T12:46:56.953" v="2697" actId="20577"/>
          <ac:spMkLst>
            <pc:docMk/>
            <pc:sldMk cId="203858334" sldId="2147473999"/>
            <ac:spMk id="57" creationId="{6FDAF767-E58B-C615-6273-B67B772F5AEA}"/>
          </ac:spMkLst>
        </pc:spChg>
      </pc:sldChg>
      <pc:sldChg chg="modSp add">
        <pc:chgData name="Brian Rogers" userId="661b45bb-8a08-490c-b15a-0076d4859544" providerId="ADAL" clId="{18BDE95F-3C8C-42F4-A565-82713AC73F4B}" dt="2025-06-11T12:47:59.684" v="2706" actId="20577"/>
        <pc:sldMkLst>
          <pc:docMk/>
          <pc:sldMk cId="2857537177" sldId="2147474000"/>
        </pc:sldMkLst>
        <pc:spChg chg="mod">
          <ac:chgData name="Brian Rogers" userId="661b45bb-8a08-490c-b15a-0076d4859544" providerId="ADAL" clId="{18BDE95F-3C8C-42F4-A565-82713AC73F4B}" dt="2025-06-11T12:47:59.684" v="2706" actId="20577"/>
          <ac:spMkLst>
            <pc:docMk/>
            <pc:sldMk cId="2857537177" sldId="2147474000"/>
            <ac:spMk id="57" creationId="{86A12AD7-B930-9077-FB1C-BF6CD77DDC7D}"/>
          </ac:spMkLst>
        </pc:spChg>
      </pc:sldChg>
      <pc:sldChg chg="modSp add">
        <pc:chgData name="Brian Rogers" userId="661b45bb-8a08-490c-b15a-0076d4859544" providerId="ADAL" clId="{18BDE95F-3C8C-42F4-A565-82713AC73F4B}" dt="2025-06-11T12:48:55.686" v="2725" actId="20577"/>
        <pc:sldMkLst>
          <pc:docMk/>
          <pc:sldMk cId="116119173" sldId="2147474001"/>
        </pc:sldMkLst>
        <pc:spChg chg="mod">
          <ac:chgData name="Brian Rogers" userId="661b45bb-8a08-490c-b15a-0076d4859544" providerId="ADAL" clId="{18BDE95F-3C8C-42F4-A565-82713AC73F4B}" dt="2025-06-11T12:48:55.686" v="2725" actId="20577"/>
          <ac:spMkLst>
            <pc:docMk/>
            <pc:sldMk cId="116119173" sldId="2147474001"/>
            <ac:spMk id="57" creationId="{CA5138FA-F7EE-82C5-AA1B-A6CAF53E4D1C}"/>
          </ac:spMkLst>
        </pc:spChg>
      </pc:sldChg>
      <pc:sldChg chg="addSp delSp modSp add mod">
        <pc:chgData name="Brian Rogers" userId="661b45bb-8a08-490c-b15a-0076d4859544" providerId="ADAL" clId="{18BDE95F-3C8C-42F4-A565-82713AC73F4B}" dt="2025-06-11T14:40:31.516" v="2969" actId="14734"/>
        <pc:sldMkLst>
          <pc:docMk/>
          <pc:sldMk cId="3313702587" sldId="2147474002"/>
        </pc:sldMkLst>
        <pc:spChg chg="mod">
          <ac:chgData name="Brian Rogers" userId="661b45bb-8a08-490c-b15a-0076d4859544" providerId="ADAL" clId="{18BDE95F-3C8C-42F4-A565-82713AC73F4B}" dt="2025-06-11T14:35:36.490" v="2938" actId="20577"/>
          <ac:spMkLst>
            <pc:docMk/>
            <pc:sldMk cId="3313702587" sldId="2147474002"/>
            <ac:spMk id="6" creationId="{A9AB42C1-793C-EE40-9B86-C521D3C70AC4}"/>
          </ac:spMkLst>
        </pc:spChg>
        <pc:spChg chg="del">
          <ac:chgData name="Brian Rogers" userId="661b45bb-8a08-490c-b15a-0076d4859544" providerId="ADAL" clId="{18BDE95F-3C8C-42F4-A565-82713AC73F4B}" dt="2025-06-11T14:33:52.750" v="2923" actId="478"/>
          <ac:spMkLst>
            <pc:docMk/>
            <pc:sldMk cId="3313702587" sldId="2147474002"/>
            <ac:spMk id="7" creationId="{B87340D2-83F4-17CA-CAA0-6DBC3DDC5E35}"/>
          </ac:spMkLst>
        </pc:spChg>
        <pc:graphicFrameChg chg="add mod">
          <ac:chgData name="Brian Rogers" userId="661b45bb-8a08-490c-b15a-0076d4859544" providerId="ADAL" clId="{18BDE95F-3C8C-42F4-A565-82713AC73F4B}" dt="2025-06-11T14:33:48.949" v="2922"/>
          <ac:graphicFrameMkLst>
            <pc:docMk/>
            <pc:sldMk cId="3313702587" sldId="2147474002"/>
            <ac:graphicFrameMk id="2" creationId="{9E1D1EE4-6A1C-A63A-9E94-972361A583B8}"/>
          </ac:graphicFrameMkLst>
        </pc:graphicFrameChg>
        <pc:graphicFrameChg chg="add mod modGraphic">
          <ac:chgData name="Brian Rogers" userId="661b45bb-8a08-490c-b15a-0076d4859544" providerId="ADAL" clId="{18BDE95F-3C8C-42F4-A565-82713AC73F4B}" dt="2025-06-11T14:40:31.516" v="2969" actId="14734"/>
          <ac:graphicFrameMkLst>
            <pc:docMk/>
            <pc:sldMk cId="3313702587" sldId="2147474002"/>
            <ac:graphicFrameMk id="3" creationId="{E4DA5D0F-1DC9-E07F-AE00-318ACF19E98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D21D68-13D1-B618-A9FD-8A60C3CF40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6098E2-3B27-46CE-7BBC-0CD4E5AD27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55C8-6C9E-4457-BB95-8045F6DEF49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AA84B-C399-17E5-4FE2-DBEDE0F5EA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B00B1-93CA-E716-C4F0-8330C1DDD8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A7B87-B3C0-4A27-BF9B-A70E4890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64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66AFB28-7F70-47C9-B301-9525C10751D3}" type="datetimeFigureOut">
              <a:rPr lang="en-US"/>
              <a:pPr>
                <a:defRPr/>
              </a:pPr>
              <a:t>6/11/2025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C0BDFB1-5C44-4000-80FB-BAF944DA8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57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8F37CA6-2B50-C06C-BD5C-B16BE7D37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Google Shape;53;g126697eabd4_0_6:notes">
            <a:extLst>
              <a:ext uri="{FF2B5EF4-FFF2-40B4-BE49-F238E27FC236}">
                <a16:creationId xmlns:a16="http://schemas.microsoft.com/office/drawing/2014/main" id="{05B61F59-F932-3ADE-974C-00F6828F6A8C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8195" name="Google Shape;54;g126697eabd4_0_6:notes">
            <a:extLst>
              <a:ext uri="{FF2B5EF4-FFF2-40B4-BE49-F238E27FC236}">
                <a16:creationId xmlns:a16="http://schemas.microsoft.com/office/drawing/2014/main" id="{B45D475B-5B7B-A884-8285-7E5491025B44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27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11E8EBF-915D-F405-96B7-1E6375AF8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41;g126697eabd4_0_1071:notes">
            <a:extLst>
              <a:ext uri="{FF2B5EF4-FFF2-40B4-BE49-F238E27FC236}">
                <a16:creationId xmlns:a16="http://schemas.microsoft.com/office/drawing/2014/main" id="{B3FBACE8-7735-7DFB-9AA5-C45A9472DC27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0243" name="Google Shape;142;g126697eabd4_0_1071:notes">
            <a:extLst>
              <a:ext uri="{FF2B5EF4-FFF2-40B4-BE49-F238E27FC236}">
                <a16:creationId xmlns:a16="http://schemas.microsoft.com/office/drawing/2014/main" id="{95E21DAE-5141-7AD3-F4E4-64269F8BB6EB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927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7123F1B-C0AE-AF61-F683-E8CE0A141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53;g126697eabd4_0_6:notes">
            <a:extLst>
              <a:ext uri="{FF2B5EF4-FFF2-40B4-BE49-F238E27FC236}">
                <a16:creationId xmlns:a16="http://schemas.microsoft.com/office/drawing/2014/main" id="{EE1C0E89-071D-CEAF-2508-EA516E33754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9" name="Google Shape;54;g126697eabd4_0_6:notes">
            <a:extLst>
              <a:ext uri="{FF2B5EF4-FFF2-40B4-BE49-F238E27FC236}">
                <a16:creationId xmlns:a16="http://schemas.microsoft.com/office/drawing/2014/main" id="{F87AA775-DFE9-3DE9-2B3E-2D60D03A43C9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976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50FE0550-FFD6-AEDA-72E9-52548034F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41;g126697eabd4_0_1071:notes">
            <a:extLst>
              <a:ext uri="{FF2B5EF4-FFF2-40B4-BE49-F238E27FC236}">
                <a16:creationId xmlns:a16="http://schemas.microsoft.com/office/drawing/2014/main" id="{74BB1AA4-1F7B-F7CA-5C28-0983E1684C45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0243" name="Google Shape;142;g126697eabd4_0_1071:notes">
            <a:extLst>
              <a:ext uri="{FF2B5EF4-FFF2-40B4-BE49-F238E27FC236}">
                <a16:creationId xmlns:a16="http://schemas.microsoft.com/office/drawing/2014/main" id="{F7E0B2D5-C632-420F-FB98-2F14B6C8C890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6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A3053CD6-980C-22CD-F339-EE973A9B7E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53;g126697eabd4_0_6:notes">
            <a:extLst>
              <a:ext uri="{FF2B5EF4-FFF2-40B4-BE49-F238E27FC236}">
                <a16:creationId xmlns:a16="http://schemas.microsoft.com/office/drawing/2014/main" id="{130D5B70-E4A5-0468-6460-6B51D132D87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9" name="Google Shape;54;g126697eabd4_0_6:notes">
            <a:extLst>
              <a:ext uri="{FF2B5EF4-FFF2-40B4-BE49-F238E27FC236}">
                <a16:creationId xmlns:a16="http://schemas.microsoft.com/office/drawing/2014/main" id="{94229A8E-472E-E5EA-FDB4-5B13FED20044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733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F964C920-4342-7A56-C85F-32FC8B7D9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41;g126697eabd4_0_1071:notes">
            <a:extLst>
              <a:ext uri="{FF2B5EF4-FFF2-40B4-BE49-F238E27FC236}">
                <a16:creationId xmlns:a16="http://schemas.microsoft.com/office/drawing/2014/main" id="{D8EBC3CF-979A-4DFC-DC60-EB2E02134EA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0243" name="Google Shape;142;g126697eabd4_0_1071:notes">
            <a:extLst>
              <a:ext uri="{FF2B5EF4-FFF2-40B4-BE49-F238E27FC236}">
                <a16:creationId xmlns:a16="http://schemas.microsoft.com/office/drawing/2014/main" id="{F2DA7CDE-B4F5-E9F7-85DD-7DA39C2B1B85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796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92CAE79B-7E4B-C1FB-D22C-ACFE9BB56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53;g126697eabd4_0_6:notes">
            <a:extLst>
              <a:ext uri="{FF2B5EF4-FFF2-40B4-BE49-F238E27FC236}">
                <a16:creationId xmlns:a16="http://schemas.microsoft.com/office/drawing/2014/main" id="{39B25FFC-9A88-44BE-1BF2-5AE0E049547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9" name="Google Shape;54;g126697eabd4_0_6:notes">
            <a:extLst>
              <a:ext uri="{FF2B5EF4-FFF2-40B4-BE49-F238E27FC236}">
                <a16:creationId xmlns:a16="http://schemas.microsoft.com/office/drawing/2014/main" id="{28296408-701E-97A4-D82B-0FBFD89DC24D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75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Google Shape;53;g126697eabd4_0_6:notes">
            <a:extLst>
              <a:ext uri="{FF2B5EF4-FFF2-40B4-BE49-F238E27FC236}">
                <a16:creationId xmlns:a16="http://schemas.microsoft.com/office/drawing/2014/main" id="{C145841F-0E0D-DFEE-21D0-46E5F9D377A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5843" name="Google Shape;54;g126697eabd4_0_6:notes">
            <a:extLst>
              <a:ext uri="{FF2B5EF4-FFF2-40B4-BE49-F238E27FC236}">
                <a16:creationId xmlns:a16="http://schemas.microsoft.com/office/drawing/2014/main" id="{946656E1-0196-3AF8-53E7-825132E5CA34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41;g126697eabd4_0_1071:notes">
            <a:extLst>
              <a:ext uri="{FF2B5EF4-FFF2-40B4-BE49-F238E27FC236}">
                <a16:creationId xmlns:a16="http://schemas.microsoft.com/office/drawing/2014/main" id="{F6A6B966-B29D-1B12-D649-B1036DB3D22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0243" name="Google Shape;142;g126697eabd4_0_1071:notes">
            <a:extLst>
              <a:ext uri="{FF2B5EF4-FFF2-40B4-BE49-F238E27FC236}">
                <a16:creationId xmlns:a16="http://schemas.microsoft.com/office/drawing/2014/main" id="{B8B524A1-71B9-FAB7-EC46-B63E48B14141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2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41;g126697eabd4_0_1071:notes">
            <a:extLst>
              <a:ext uri="{FF2B5EF4-FFF2-40B4-BE49-F238E27FC236}">
                <a16:creationId xmlns:a16="http://schemas.microsoft.com/office/drawing/2014/main" id="{F6A6B966-B29D-1B12-D649-B1036DB3D22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0243" name="Google Shape;142;g126697eabd4_0_1071:notes">
            <a:extLst>
              <a:ext uri="{FF2B5EF4-FFF2-40B4-BE49-F238E27FC236}">
                <a16:creationId xmlns:a16="http://schemas.microsoft.com/office/drawing/2014/main" id="{B8B524A1-71B9-FAB7-EC46-B63E48B14141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882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FC3A9120-FA23-0F69-7E02-A17DB1AF1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41;g126697eabd4_0_1071:notes">
            <a:extLst>
              <a:ext uri="{FF2B5EF4-FFF2-40B4-BE49-F238E27FC236}">
                <a16:creationId xmlns:a16="http://schemas.microsoft.com/office/drawing/2014/main" id="{8F3D1E94-551E-C7BD-DCF5-ACBA92DB3D9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0243" name="Google Shape;142;g126697eabd4_0_1071:notes">
            <a:extLst>
              <a:ext uri="{FF2B5EF4-FFF2-40B4-BE49-F238E27FC236}">
                <a16:creationId xmlns:a16="http://schemas.microsoft.com/office/drawing/2014/main" id="{1C8BE855-B562-8E28-83C3-DBDB152D56DF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16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12A7972E-39B4-A123-B91C-D1507E573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41;g126697eabd4_0_1071:notes">
            <a:extLst>
              <a:ext uri="{FF2B5EF4-FFF2-40B4-BE49-F238E27FC236}">
                <a16:creationId xmlns:a16="http://schemas.microsoft.com/office/drawing/2014/main" id="{ECD31FB8-EB3B-F5DE-7141-0598E472898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0243" name="Google Shape;142;g126697eabd4_0_1071:notes">
            <a:extLst>
              <a:ext uri="{FF2B5EF4-FFF2-40B4-BE49-F238E27FC236}">
                <a16:creationId xmlns:a16="http://schemas.microsoft.com/office/drawing/2014/main" id="{10BF56F6-556B-12DE-DC37-67B29C380DB9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882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6B78DD67-5CDB-447F-E8D3-4C5EA4D56C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41;g126697eabd4_0_1071:notes">
            <a:extLst>
              <a:ext uri="{FF2B5EF4-FFF2-40B4-BE49-F238E27FC236}">
                <a16:creationId xmlns:a16="http://schemas.microsoft.com/office/drawing/2014/main" id="{629B2FF2-CD45-25F4-1B09-433125ECCE95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0243" name="Google Shape;142;g126697eabd4_0_1071:notes">
            <a:extLst>
              <a:ext uri="{FF2B5EF4-FFF2-40B4-BE49-F238E27FC236}">
                <a16:creationId xmlns:a16="http://schemas.microsoft.com/office/drawing/2014/main" id="{2412D0C1-9BAC-4A0A-4EE2-1C3AD08DB07A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20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042B1FB9-FB1D-7641-CBDD-26BD286E67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41;g126697eabd4_0_1071:notes">
            <a:extLst>
              <a:ext uri="{FF2B5EF4-FFF2-40B4-BE49-F238E27FC236}">
                <a16:creationId xmlns:a16="http://schemas.microsoft.com/office/drawing/2014/main" id="{B84DEB6C-0036-3ABF-9AAF-0FD7BE6C3AB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0243" name="Google Shape;142;g126697eabd4_0_1071:notes">
            <a:extLst>
              <a:ext uri="{FF2B5EF4-FFF2-40B4-BE49-F238E27FC236}">
                <a16:creationId xmlns:a16="http://schemas.microsoft.com/office/drawing/2014/main" id="{3EFC9C44-A2F5-39FE-A2F1-09E7B7F9316F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816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C7F39290-D4F6-009D-E705-3EC9C5005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53;g126697eabd4_0_6:notes">
            <a:extLst>
              <a:ext uri="{FF2B5EF4-FFF2-40B4-BE49-F238E27FC236}">
                <a16:creationId xmlns:a16="http://schemas.microsoft.com/office/drawing/2014/main" id="{62FD4168-1ABD-5F1C-C0EA-5EC1D69FE6D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9" name="Google Shape;54;g126697eabd4_0_6:notes">
            <a:extLst>
              <a:ext uri="{FF2B5EF4-FFF2-40B4-BE49-F238E27FC236}">
                <a16:creationId xmlns:a16="http://schemas.microsoft.com/office/drawing/2014/main" id="{31955A9C-FD39-3220-77B8-FC224A1F4163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504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ABCFF557-FC6E-E32D-508E-79D2C3461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53;g126697eabd4_0_6:notes">
            <a:extLst>
              <a:ext uri="{FF2B5EF4-FFF2-40B4-BE49-F238E27FC236}">
                <a16:creationId xmlns:a16="http://schemas.microsoft.com/office/drawing/2014/main" id="{8EA9D6BD-616F-F2AB-244A-E3CE8B6F644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9" name="Google Shape;54;g126697eabd4_0_6:notes">
            <a:extLst>
              <a:ext uri="{FF2B5EF4-FFF2-40B4-BE49-F238E27FC236}">
                <a16:creationId xmlns:a16="http://schemas.microsoft.com/office/drawing/2014/main" id="{32EC803F-EEE8-233F-6693-ED493186A8D7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208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B6F922-FD12-4C9F-BB69-6CC1CCA7595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27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713E8F-35F7-423D-A3DF-70278B89BA1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80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6CBF36-87CF-4274-AEA2-498B58E8AB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49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3953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rotWithShape="1">
          <a:gsLst>
            <a:gs pos="42000">
              <a:schemeClr val="bg1">
                <a:tint val="40000"/>
                <a:satMod val="350000"/>
                <a:lumMod val="0"/>
                <a:lumOff val="100000"/>
                <a:alpha val="37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31E90-76C3-42C5-8639-DAB726A00758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AF9FA-81AC-49D2-8DD9-57708077C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35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87531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981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8702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25538"/>
            <a:ext cx="53848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25538"/>
            <a:ext cx="53848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1765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E60799-1F0E-4C57-ACEF-6E8D43455BEB}" type="slidenum">
              <a:rPr lang="en-US">
                <a:solidFill>
                  <a:prstClr val="black">
                    <a:tint val="75000"/>
                  </a:prstClr>
                </a:solidFill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5800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707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3B0DA5-0C93-418A-845E-47C21C1BD5E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639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7D59300-4C13-4D9D-86F1-74179F479C6A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60770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917480-68BC-4948-9244-01B08418D236}" type="slidenum">
              <a:rPr lang="en-US">
                <a:solidFill>
                  <a:prstClr val="black">
                    <a:tint val="75000"/>
                  </a:prstClr>
                </a:solidFill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31978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F43D19-F226-4F41-8D0D-628C29495A50}" type="slidenum">
              <a:rPr lang="en-US">
                <a:solidFill>
                  <a:prstClr val="black">
                    <a:tint val="75000"/>
                  </a:prstClr>
                </a:solidFill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56514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713E8F-35F7-423D-A3DF-70278B89BA10}" type="slidenum">
              <a:rPr lang="en-US">
                <a:solidFill>
                  <a:prstClr val="black">
                    <a:tint val="75000"/>
                  </a:prstClr>
                </a:solidFill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4841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6CBF36-87CF-4274-AEA2-498B58E8AB3A}" type="slidenum">
              <a:rPr lang="en-US">
                <a:solidFill>
                  <a:prstClr val="black">
                    <a:tint val="75000"/>
                  </a:prstClr>
                </a:solidFill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95010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481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rotWithShape="1">
          <a:gsLst>
            <a:gs pos="42000">
              <a:schemeClr val="bg1">
                <a:tint val="40000"/>
                <a:satMod val="350000"/>
                <a:lumMod val="0"/>
                <a:lumOff val="100000"/>
                <a:alpha val="37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31E90-76C3-42C5-8639-DAB726A00758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>
                <a:defRPr/>
              </a:pPr>
              <a:t>6/11/2025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AF9FA-81AC-49D2-8DD9-57708077CCD0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575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57652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74115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088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0F92DB-3E30-4ADB-A67B-91497A4567C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195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25538"/>
            <a:ext cx="53848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25538"/>
            <a:ext cx="53848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24551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E60799-1F0E-4C57-ACEF-6E8D43455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272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55569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7D59300-4C13-4D9D-86F1-74179F479C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5897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917480-68BC-4948-9244-01B08418D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643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F43D19-F226-4F41-8D0D-628C29495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897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713E8F-35F7-423D-A3DF-70278B89B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945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6CBF36-87CF-4274-AEA2-498B58E8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892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5780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rotWithShape="1">
          <a:gsLst>
            <a:gs pos="42000">
              <a:schemeClr val="bg1">
                <a:tint val="40000"/>
                <a:satMod val="350000"/>
                <a:lumMod val="0"/>
                <a:lumOff val="100000"/>
                <a:alpha val="37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31E90-76C3-42C5-8639-DAB726A00758}" type="datetimeFigureOut">
              <a:rPr lang="en-US"/>
              <a:pPr>
                <a:defRPr/>
              </a:pPr>
              <a:t>6/11/2025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AF9FA-81AC-49D2-8DD9-57708077C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356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25538"/>
            <a:ext cx="53848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25538"/>
            <a:ext cx="53848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9CE3BCE-E938-4914-A791-9AF235233F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1710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_WB 2011 Bod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94267" y="304801"/>
            <a:ext cx="10786533" cy="426021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[Body Page]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94944" y="953263"/>
            <a:ext cx="10785829" cy="294513"/>
          </a:xfrm>
          <a:prstGeom prst="rect">
            <a:avLst/>
          </a:prstGeom>
        </p:spPr>
        <p:txBody>
          <a:bodyPr wrap="none" bIns="0">
            <a:noAutofit/>
          </a:bodyPr>
          <a:lstStyle>
            <a:lvl1pPr>
              <a:lnSpc>
                <a:spcPct val="100000"/>
              </a:lnSpc>
              <a:buFontTx/>
              <a:buNone/>
              <a:defRPr sz="1600" b="1" i="1">
                <a:solidFill>
                  <a:schemeClr val="accent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694944" y="1435608"/>
            <a:ext cx="10789920" cy="4736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buClr>
                <a:schemeClr val="accent2"/>
              </a:buClr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819467" y="6704112"/>
            <a:ext cx="21166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38B7755-D450-487D-AC5D-AD3C9BDE9393}" type="slidenum">
              <a:rPr lang="en-US" sz="1000" smtClean="0"/>
              <a:t>‹#›</a:t>
            </a:fld>
            <a:endParaRPr lang="en-US" sz="1000" dirty="0" err="1"/>
          </a:p>
        </p:txBody>
      </p:sp>
    </p:spTree>
    <p:extLst>
      <p:ext uri="{BB962C8B-B14F-4D97-AF65-F5344CB8AC3E}">
        <p14:creationId xmlns:p14="http://schemas.microsoft.com/office/powerpoint/2010/main" val="3858523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10;p2">
            <a:extLst>
              <a:ext uri="{FF2B5EF4-FFF2-40B4-BE49-F238E27FC236}">
                <a16:creationId xmlns:a16="http://schemas.microsoft.com/office/drawing/2014/main" id="{5EADB6B1-538F-0B80-7030-9E9CA709DC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704418" y="3668184"/>
            <a:ext cx="783167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15600" y="794633"/>
            <a:ext cx="11360800" cy="26104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7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15600" y="4221097"/>
            <a:ext cx="11360800" cy="9780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Google Shape;13;p2">
            <a:extLst>
              <a:ext uri="{FF2B5EF4-FFF2-40B4-BE49-F238E27FC236}">
                <a16:creationId xmlns:a16="http://schemas.microsoft.com/office/drawing/2014/main" id="{815D74B4-C372-FD80-7475-334B38D6D14C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543C-AE5C-489A-BC26-01B274E1AA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5816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tx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15600" y="3307400"/>
            <a:ext cx="10819200" cy="32612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9066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9066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9066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9066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9066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9066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9066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9066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9066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Google Shape;16;p3">
            <a:extLst>
              <a:ext uri="{FF2B5EF4-FFF2-40B4-BE49-F238E27FC236}">
                <a16:creationId xmlns:a16="http://schemas.microsoft.com/office/drawing/2014/main" id="{B20D0972-F53C-070D-865D-F201CAFB92B6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895D73-3752-4DC8-BFF6-3C1FC9339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5835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Google Shape;8;p1">
            <a:extLst>
              <a:ext uri="{FF2B5EF4-FFF2-40B4-BE49-F238E27FC236}">
                <a16:creationId xmlns:a16="http://schemas.microsoft.com/office/drawing/2014/main" id="{FBF3F4DC-576D-2242-F2B0-E81FE92FADD4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8D031-5E94-414C-8E21-55700DF970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2346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415600" y="842400"/>
            <a:ext cx="3744000" cy="10076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415600" y="1987833"/>
            <a:ext cx="3744000" cy="41040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8;p1">
            <a:extLst>
              <a:ext uri="{FF2B5EF4-FFF2-40B4-BE49-F238E27FC236}">
                <a16:creationId xmlns:a16="http://schemas.microsoft.com/office/drawing/2014/main" id="{F626FE70-F7B0-BC9D-9B67-4E100D41C31C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AD8D2-4DCA-4CEC-82D9-636AFA6CE3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88854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FF5722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578400" cy="54544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4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Google Shape;35;p8">
            <a:extLst>
              <a:ext uri="{FF2B5EF4-FFF2-40B4-BE49-F238E27FC236}">
                <a16:creationId xmlns:a16="http://schemas.microsoft.com/office/drawing/2014/main" id="{933B10A4-6D98-294A-BEEF-F10825FCAA75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B50CC0-8624-455A-AB6E-E87512E57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10731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7;p9">
            <a:extLst>
              <a:ext uri="{FF2B5EF4-FFF2-40B4-BE49-F238E27FC236}">
                <a16:creationId xmlns:a16="http://schemas.microsoft.com/office/drawing/2014/main" id="{1B09BEAC-409F-B86A-C98E-833E25FC0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121900" tIns="121900" rIns="121900" bIns="121900" anchor="ctr"/>
          <a:lstStyle>
            <a:lvl1pPr eaLnBrk="0" hangingPunct="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 eaLnBrk="0" hangingPunct="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 eaLnBrk="0" hangingPunct="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 eaLnBrk="0" hangingPunct="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 eaLnBrk="0" hangingPunct="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867"/>
          </a:p>
        </p:txBody>
      </p:sp>
      <p:cxnSp>
        <p:nvCxnSpPr>
          <p:cNvPr id="6" name="Google Shape;38;p9">
            <a:extLst>
              <a:ext uri="{FF2B5EF4-FFF2-40B4-BE49-F238E27FC236}">
                <a16:creationId xmlns:a16="http://schemas.microsoft.com/office/drawing/2014/main" id="{8568F50C-7ED8-553B-8579-56883B0CF7C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05601" y="5994400"/>
            <a:ext cx="624417" cy="0"/>
          </a:xfrm>
          <a:prstGeom prst="straightConnector1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354000" y="1834132"/>
            <a:ext cx="5393600" cy="20692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354000" y="3974833"/>
            <a:ext cx="5393600" cy="17940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6586000" y="965600"/>
            <a:ext cx="5116000" cy="49268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42;p9">
            <a:extLst>
              <a:ext uri="{FF2B5EF4-FFF2-40B4-BE49-F238E27FC236}">
                <a16:creationId xmlns:a16="http://schemas.microsoft.com/office/drawing/2014/main" id="{2ED8A2AA-9226-3984-F5CD-83C075F9184E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715CA3-4410-49F0-840C-280429F686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05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426000" y="5644967"/>
            <a:ext cx="7998400" cy="7984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Google Shape;8;p1">
            <a:extLst>
              <a:ext uri="{FF2B5EF4-FFF2-40B4-BE49-F238E27FC236}">
                <a16:creationId xmlns:a16="http://schemas.microsoft.com/office/drawing/2014/main" id="{53B60F2A-509E-6A26-1F37-3BBC7207C29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16C79-1102-4A90-B944-8B27145649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2249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415600" y="1557233"/>
            <a:ext cx="11360800" cy="26400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4666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4666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4666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4666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4666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4666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4666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4666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4666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415600" y="4299000"/>
            <a:ext cx="11360800" cy="14288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8;p1">
            <a:extLst>
              <a:ext uri="{FF2B5EF4-FFF2-40B4-BE49-F238E27FC236}">
                <a16:creationId xmlns:a16="http://schemas.microsoft.com/office/drawing/2014/main" id="{3066DF3D-FC86-0BCB-A6D1-14DF4BA75B57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6FD26-161B-4A2B-A188-4AC18C39E6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2117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;p1">
            <a:extLst>
              <a:ext uri="{FF2B5EF4-FFF2-40B4-BE49-F238E27FC236}">
                <a16:creationId xmlns:a16="http://schemas.microsoft.com/office/drawing/2014/main" id="{B18F40B1-FA69-F176-F76D-67929BAD15A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1369C-0C3B-4BE0-9F2D-205CA7BE9F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04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E60799-1F0E-4C57-ACEF-6E8D43455B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9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061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834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627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134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9954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334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996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768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669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9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704F56-180B-469C-8B12-5DBC1200F3A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1595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1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D59300-4C13-4D9D-86F1-74179F479C6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90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917480-68BC-4948-9244-01B08418D2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69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hire_top_b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2286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F43D19-F226-4F41-8D0D-628C29495A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62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FCFC945-49EB-4D72-8CE3-9532DD30E37C}" type="datetimeFigureOut">
              <a:rPr lang="en-US">
                <a:ea typeface="ＭＳ Ｐゴシック" pitchFamily="34" charset="-128"/>
              </a:rPr>
              <a:pPr>
                <a:defRPr/>
              </a:pPr>
              <a:t>6/11/2025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A9EA6A4-C2E7-4F14-A2AE-BBDA4F68FD2F}" type="slidenum">
              <a:rPr lang="en-US"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768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2800" b="1" kern="1200">
          <a:solidFill>
            <a:srgbClr val="1E2A7C"/>
          </a:solidFill>
          <a:latin typeface="+mj-lt"/>
          <a:ea typeface="ＭＳ Ｐゴシック" charset="0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1421315" y="646981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356C34E-B93C-4E09-9026-EB48959A5B50}" type="slidenum">
              <a:rPr lang="en-US" sz="1200" smtClean="0">
                <a:solidFill>
                  <a:prstClr val="black"/>
                </a:solidFill>
                <a:ea typeface="ＭＳ Ｐゴシック" pitchFamily="34" charset="-128"/>
              </a:rPr>
              <a:pPr/>
              <a:t>‹#›</a:t>
            </a:fld>
            <a:endParaRPr lang="en-US" sz="1200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637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2800" b="1" kern="1200">
          <a:solidFill>
            <a:srgbClr val="1E2A7C"/>
          </a:solidFill>
          <a:latin typeface="+mj-lt"/>
          <a:ea typeface="ＭＳ Ｐゴシック" charset="0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1421315" y="646981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356C34E-B93C-4E09-9026-EB48959A5B50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0424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2800" b="1" kern="1200">
          <a:solidFill>
            <a:srgbClr val="1E2A7C"/>
          </a:solidFill>
          <a:latin typeface="+mj-lt"/>
          <a:ea typeface="ＭＳ Ｐゴシック" charset="0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2A7C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US" sz="2400" kern="1200" dirty="0">
          <a:solidFill>
            <a:srgbClr val="1E2A7C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>
            <a:extLst>
              <a:ext uri="{FF2B5EF4-FFF2-40B4-BE49-F238E27FC236}">
                <a16:creationId xmlns:a16="http://schemas.microsoft.com/office/drawing/2014/main" id="{A2329DE4-C472-9F21-A8DB-0A8CAFBC3273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414867" y="592667"/>
            <a:ext cx="11362267" cy="764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7" name="Google Shape;7;p1">
            <a:extLst>
              <a:ext uri="{FF2B5EF4-FFF2-40B4-BE49-F238E27FC236}">
                <a16:creationId xmlns:a16="http://schemas.microsoft.com/office/drawing/2014/main" id="{3C2848D5-C73D-8B7E-F484-542FB0618A39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414867" y="1536700"/>
            <a:ext cx="11362267" cy="455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8;p1">
            <a:extLst>
              <a:ext uri="{FF2B5EF4-FFF2-40B4-BE49-F238E27FC236}">
                <a16:creationId xmlns:a16="http://schemas.microsoft.com/office/drawing/2014/main" id="{A8EA0681-E9F6-8FE5-8008-21BE6C2F1E6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11296651" y="6216651"/>
            <a:ext cx="732367" cy="524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333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defRPr>
            </a:lvl1pPr>
          </a:lstStyle>
          <a:p>
            <a:pPr>
              <a:defRPr/>
            </a:pPr>
            <a:fld id="{5825998F-0708-4684-B57F-5BF7F72A8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37891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867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867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867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867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867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867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867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867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867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867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8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letsconnect@projectwidgets.co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3AF58-3D1F-73C0-F7B6-10952D41D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Google Shape;56;p13">
            <a:extLst>
              <a:ext uri="{FF2B5EF4-FFF2-40B4-BE49-F238E27FC236}">
                <a16:creationId xmlns:a16="http://schemas.microsoft.com/office/drawing/2014/main" id="{BD86933B-EA17-3A45-3033-F69AFE716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47951"/>
            <a:ext cx="12192000" cy="52493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9" name="Picture 8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9D7DAC6-7F2A-D3FB-AD74-0C2317A802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112" y="5334000"/>
            <a:ext cx="4648200" cy="1781326"/>
          </a:xfrm>
          <a:prstGeom prst="rect">
            <a:avLst/>
          </a:prstGeom>
        </p:spPr>
      </p:pic>
      <p:sp>
        <p:nvSpPr>
          <p:cNvPr id="3" name="Google Shape;57;p13">
            <a:extLst>
              <a:ext uri="{FF2B5EF4-FFF2-40B4-BE49-F238E27FC236}">
                <a16:creationId xmlns:a16="http://schemas.microsoft.com/office/drawing/2014/main" id="{CE49C6D0-887F-9DB6-E38F-FB0F4887040A}"/>
              </a:ext>
            </a:extLst>
          </p:cNvPr>
          <p:cNvSpPr txBox="1">
            <a:spLocks/>
          </p:cNvSpPr>
          <p:nvPr/>
        </p:nvSpPr>
        <p:spPr bwMode="auto">
          <a:xfrm>
            <a:off x="414866" y="3328811"/>
            <a:ext cx="11362267" cy="155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lvl="1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lvl="2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lvl="3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lvl="4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5722"/>
              </a:buClr>
              <a:buSzPts val="3000"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1" u="none" strike="noStrike" kern="0" cap="none" spc="0" normalizeH="0" baseline="0" noProof="0" dirty="0">
                <a:ln>
                  <a:noFill/>
                </a:ln>
                <a:solidFill>
                  <a:srgbClr val="D9D9D9">
                    <a:lumMod val="10000"/>
                  </a:srgbClr>
                </a:solidFill>
                <a:effectLst/>
                <a:uLnTx/>
                <a:uFillTx/>
                <a:latin typeface="Alfa Slab One"/>
                <a:ea typeface="Alfa Slab One"/>
                <a:cs typeface="Alfa Slab One"/>
                <a:sym typeface="Alfa Slab One"/>
              </a:rPr>
              <a:t>Turning on the Power</a:t>
            </a:r>
            <a:r>
              <a:rPr kumimoji="0" lang="en-US" sz="3600" b="0" i="1" u="none" strike="noStrike" kern="0" cap="none" spc="0" normalizeH="0" baseline="0" noProof="0" dirty="0">
                <a:ln>
                  <a:noFill/>
                </a:ln>
                <a:solidFill>
                  <a:srgbClr val="D9D9D9">
                    <a:lumMod val="10000"/>
                  </a:srgbClr>
                </a:solidFill>
                <a:effectLst/>
                <a:uLnTx/>
                <a:uFillTx/>
                <a:latin typeface="Alfa Slab One"/>
                <a:ea typeface="Alfa Slab One"/>
                <a:cs typeface="Alfa Slab One"/>
                <a:sym typeface="Alfa Slab One"/>
              </a:rPr>
              <a:t>: Supercharge Your Project Online Experience with Power BI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1623F7AC-0A8F-7B3C-D5D0-E168117C849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00" b="45985"/>
          <a:stretch/>
        </p:blipFill>
        <p:spPr>
          <a:xfrm>
            <a:off x="2437887" y="1676400"/>
            <a:ext cx="731622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61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C47059-4D3E-30E7-F80B-D56F1903A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Google Shape;147;p23">
            <a:extLst>
              <a:ext uri="{FF2B5EF4-FFF2-40B4-BE49-F238E27FC236}">
                <a16:creationId xmlns:a16="http://schemas.microsoft.com/office/drawing/2014/main" id="{A92B5B47-83CF-38C3-1F0E-247D4A1890E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/>
            <a:fld id="{CE16BB93-42F0-4D27-B634-39204F3717D6}" type="slidenum">
              <a:rPr lang="en-US" altLang="en-US" sz="1333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pPr defTabSz="1219170"/>
              <a:t>10</a:t>
            </a:fld>
            <a:endParaRPr lang="en-US" altLang="en-US" sz="1333">
              <a:solidFill>
                <a:srgbClr val="666666"/>
              </a:solidFill>
              <a:latin typeface="Proxima Nova" charset="0"/>
              <a:cs typeface="Proxima Nova" charset="0"/>
              <a:sym typeface="Proxima Nova" charset="0"/>
            </a:endParaRPr>
          </a:p>
        </p:txBody>
      </p:sp>
      <p:sp>
        <p:nvSpPr>
          <p:cNvPr id="148" name="Google Shape;148;p23">
            <a:extLst>
              <a:ext uri="{FF2B5EF4-FFF2-40B4-BE49-F238E27FC236}">
                <a16:creationId xmlns:a16="http://schemas.microsoft.com/office/drawing/2014/main" id="{BE436EDE-4A49-A8C1-6289-D5EC4A5B79E0}"/>
              </a:ext>
            </a:extLst>
          </p:cNvPr>
          <p:cNvSpPr/>
          <p:nvPr/>
        </p:nvSpPr>
        <p:spPr>
          <a:xfrm rot="10800000">
            <a:off x="10181168" y="5226051"/>
            <a:ext cx="2010833" cy="1631949"/>
          </a:xfrm>
          <a:prstGeom prst="diagStripe">
            <a:avLst>
              <a:gd name="adj" fmla="val 61118"/>
            </a:avLst>
          </a:prstGeom>
          <a:solidFill>
            <a:schemeClr val="dk1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>
            <a:extLst>
              <a:ext uri="{FF2B5EF4-FFF2-40B4-BE49-F238E27FC236}">
                <a16:creationId xmlns:a16="http://schemas.microsoft.com/office/drawing/2014/main" id="{EB2498E8-43F3-D042-7CAD-9A1BB3CBB403}"/>
              </a:ext>
            </a:extLst>
          </p:cNvPr>
          <p:cNvSpPr/>
          <p:nvPr/>
        </p:nvSpPr>
        <p:spPr>
          <a:xfrm rot="10800000">
            <a:off x="9914467" y="5041901"/>
            <a:ext cx="2277533" cy="1816100"/>
          </a:xfrm>
          <a:prstGeom prst="diagStripe">
            <a:avLst>
              <a:gd name="adj" fmla="val 60694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23" name="Picture 4" descr="K:\Utilities\Utils\_DL\PW Approved Logos\11.png">
            <a:extLst>
              <a:ext uri="{FF2B5EF4-FFF2-40B4-BE49-F238E27FC236}">
                <a16:creationId xmlns:a16="http://schemas.microsoft.com/office/drawing/2014/main" id="{7AB086A5-2E1A-1319-4CCE-54E738305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46667" r="21468" b="46933"/>
          <a:stretch>
            <a:fillRect/>
          </a:stretch>
        </p:blipFill>
        <p:spPr bwMode="auto">
          <a:xfrm>
            <a:off x="482601" y="6284385"/>
            <a:ext cx="2984500" cy="33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92AED5F-E843-0F5B-CC53-E1C4CCED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2" y="298250"/>
            <a:ext cx="9118600" cy="7685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3"/>
                </a:solidFill>
                <a:latin typeface="Alfa Slab One"/>
              </a:rPr>
              <a:t>Project-Level Reporting Example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7F6228-5235-54AB-B8CB-E8F4D9EB724F}"/>
              </a:ext>
            </a:extLst>
          </p:cNvPr>
          <p:cNvSpPr txBox="1">
            <a:spLocks/>
          </p:cNvSpPr>
          <p:nvPr/>
        </p:nvSpPr>
        <p:spPr bwMode="auto">
          <a:xfrm>
            <a:off x="304800" y="1219197"/>
            <a:ext cx="9753600" cy="44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lvl="0" indent="-42332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●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marL="1219170" lvl="1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marL="1828754" lvl="2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■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marL="2438339" lvl="3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●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marL="3047924" lvl="4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L="3657509" marR="0" lvl="5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GRIDALL Report</a:t>
            </a:r>
          </a:p>
        </p:txBody>
      </p:sp>
    </p:spTree>
    <p:extLst>
      <p:ext uri="{BB962C8B-B14F-4D97-AF65-F5344CB8AC3E}">
        <p14:creationId xmlns:p14="http://schemas.microsoft.com/office/powerpoint/2010/main" val="271154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6A7DF7-9465-93C1-32DA-E4A6D2FF9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56;p13">
            <a:extLst>
              <a:ext uri="{FF2B5EF4-FFF2-40B4-BE49-F238E27FC236}">
                <a16:creationId xmlns:a16="http://schemas.microsoft.com/office/drawing/2014/main" id="{013FC1BC-F77E-1135-C6B8-3755A0C55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30951"/>
            <a:ext cx="12192000" cy="52493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7" name="Google Shape;57;p13">
            <a:extLst>
              <a:ext uri="{FF2B5EF4-FFF2-40B4-BE49-F238E27FC236}">
                <a16:creationId xmlns:a16="http://schemas.microsoft.com/office/drawing/2014/main" id="{86A12AD7-B930-9077-FB1C-BF6CD77DDC7D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414867" y="3117851"/>
            <a:ext cx="11362267" cy="2537883"/>
          </a:xfrm>
        </p:spPr>
        <p:txBody>
          <a:bodyPr spcFirstLastPara="1">
            <a:normAutofit fontScale="9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defRPr/>
            </a:pPr>
            <a: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  <a:t>Report Demonstration -</a:t>
            </a:r>
            <a:b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</a:br>
            <a: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  <a:t>GRIDALL Report</a:t>
            </a:r>
            <a:endParaRPr sz="8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18436" name="Google Shape;56;p13">
            <a:extLst>
              <a:ext uri="{FF2B5EF4-FFF2-40B4-BE49-F238E27FC236}">
                <a16:creationId xmlns:a16="http://schemas.microsoft.com/office/drawing/2014/main" id="{8B258FE0-3464-2331-02B8-FCFA5E660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1006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2B8417FF-BF01-3C26-53F2-B223639D70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441"/>
          <a:stretch/>
        </p:blipFill>
        <p:spPr>
          <a:xfrm>
            <a:off x="5082118" y="1035051"/>
            <a:ext cx="2607733" cy="19917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753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57" grpId="0"/>
      <p:bldP spid="57" grpId="1"/>
      <p:bldP spid="184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7F321A-9AB0-71DF-7FB5-94D31D001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Google Shape;147;p23">
            <a:extLst>
              <a:ext uri="{FF2B5EF4-FFF2-40B4-BE49-F238E27FC236}">
                <a16:creationId xmlns:a16="http://schemas.microsoft.com/office/drawing/2014/main" id="{32B09685-CD4A-91AF-E205-DA0D729353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/>
            <a:fld id="{CE16BB93-42F0-4D27-B634-39204F3717D6}" type="slidenum">
              <a:rPr lang="en-US" altLang="en-US" sz="1333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pPr defTabSz="1219170"/>
              <a:t>12</a:t>
            </a:fld>
            <a:endParaRPr lang="en-US" altLang="en-US" sz="1333">
              <a:solidFill>
                <a:srgbClr val="666666"/>
              </a:solidFill>
              <a:latin typeface="Proxima Nova" charset="0"/>
              <a:cs typeface="Proxima Nova" charset="0"/>
              <a:sym typeface="Proxima Nova" charset="0"/>
            </a:endParaRPr>
          </a:p>
        </p:txBody>
      </p:sp>
      <p:sp>
        <p:nvSpPr>
          <p:cNvPr id="148" name="Google Shape;148;p23">
            <a:extLst>
              <a:ext uri="{FF2B5EF4-FFF2-40B4-BE49-F238E27FC236}">
                <a16:creationId xmlns:a16="http://schemas.microsoft.com/office/drawing/2014/main" id="{24A928CE-5C55-18A8-12A4-01FDA972FAF2}"/>
              </a:ext>
            </a:extLst>
          </p:cNvPr>
          <p:cNvSpPr/>
          <p:nvPr/>
        </p:nvSpPr>
        <p:spPr>
          <a:xfrm rot="10800000">
            <a:off x="10181168" y="5226051"/>
            <a:ext cx="2010833" cy="1631949"/>
          </a:xfrm>
          <a:prstGeom prst="diagStripe">
            <a:avLst>
              <a:gd name="adj" fmla="val 61118"/>
            </a:avLst>
          </a:prstGeom>
          <a:solidFill>
            <a:schemeClr val="dk1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>
            <a:extLst>
              <a:ext uri="{FF2B5EF4-FFF2-40B4-BE49-F238E27FC236}">
                <a16:creationId xmlns:a16="http://schemas.microsoft.com/office/drawing/2014/main" id="{B2488944-E35C-685E-5DAA-3ACE5FCF733C}"/>
              </a:ext>
            </a:extLst>
          </p:cNvPr>
          <p:cNvSpPr/>
          <p:nvPr/>
        </p:nvSpPr>
        <p:spPr>
          <a:xfrm rot="10800000">
            <a:off x="9914467" y="5041901"/>
            <a:ext cx="2277533" cy="1816100"/>
          </a:xfrm>
          <a:prstGeom prst="diagStripe">
            <a:avLst>
              <a:gd name="adj" fmla="val 60694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23" name="Picture 4" descr="K:\Utilities\Utils\_DL\PW Approved Logos\11.png">
            <a:extLst>
              <a:ext uri="{FF2B5EF4-FFF2-40B4-BE49-F238E27FC236}">
                <a16:creationId xmlns:a16="http://schemas.microsoft.com/office/drawing/2014/main" id="{EA91A715-AD47-65EB-10EF-82A8D5D7B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46667" r="21468" b="46933"/>
          <a:stretch>
            <a:fillRect/>
          </a:stretch>
        </p:blipFill>
        <p:spPr bwMode="auto">
          <a:xfrm>
            <a:off x="482601" y="6284385"/>
            <a:ext cx="2984500" cy="33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84710EB-2D5B-B124-59F0-378B5D365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2" y="298250"/>
            <a:ext cx="9118600" cy="7685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3"/>
                </a:solidFill>
                <a:latin typeface="Alfa Slab One"/>
              </a:rPr>
              <a:t>Resource Reporting Example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3A40CB-719F-7D17-2877-0E42B0DEA8E4}"/>
              </a:ext>
            </a:extLst>
          </p:cNvPr>
          <p:cNvSpPr txBox="1">
            <a:spLocks/>
          </p:cNvSpPr>
          <p:nvPr/>
        </p:nvSpPr>
        <p:spPr bwMode="auto">
          <a:xfrm>
            <a:off x="304800" y="1219197"/>
            <a:ext cx="9753600" cy="44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lvl="0" indent="-42332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●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marL="1219170" lvl="1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marL="1828754" lvl="2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■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marL="2438339" lvl="3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●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marL="3047924" lvl="4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L="3657509" marR="0" lvl="5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Demand Vs Capacity Report</a:t>
            </a:r>
          </a:p>
        </p:txBody>
      </p:sp>
    </p:spTree>
    <p:extLst>
      <p:ext uri="{BB962C8B-B14F-4D97-AF65-F5344CB8AC3E}">
        <p14:creationId xmlns:p14="http://schemas.microsoft.com/office/powerpoint/2010/main" val="1279715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0126E-6407-0577-5BAD-31E0028FA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56;p13">
            <a:extLst>
              <a:ext uri="{FF2B5EF4-FFF2-40B4-BE49-F238E27FC236}">
                <a16:creationId xmlns:a16="http://schemas.microsoft.com/office/drawing/2014/main" id="{36B1655F-680E-1D50-53BD-8DCDA098B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30951"/>
            <a:ext cx="12192000" cy="52493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7" name="Google Shape;57;p13">
            <a:extLst>
              <a:ext uri="{FF2B5EF4-FFF2-40B4-BE49-F238E27FC236}">
                <a16:creationId xmlns:a16="http://schemas.microsoft.com/office/drawing/2014/main" id="{CA5138FA-F7EE-82C5-AA1B-A6CAF53E4D1C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414867" y="3117851"/>
            <a:ext cx="11362267" cy="2537883"/>
          </a:xfrm>
        </p:spPr>
        <p:txBody>
          <a:bodyPr spcFirstLastPara="1">
            <a:normAutofit fontScale="9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defRPr/>
            </a:pPr>
            <a: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  <a:t>Report Demonstration -</a:t>
            </a:r>
            <a:b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</a:br>
            <a: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  <a:t>Capacity Vs Demand Report</a:t>
            </a:r>
            <a:endParaRPr sz="8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18436" name="Google Shape;56;p13">
            <a:extLst>
              <a:ext uri="{FF2B5EF4-FFF2-40B4-BE49-F238E27FC236}">
                <a16:creationId xmlns:a16="http://schemas.microsoft.com/office/drawing/2014/main" id="{45F1270C-DB4B-E9BC-0CCA-A5EC1E5EA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1006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041812B-6C77-77E5-677F-5FF0ABD03C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441"/>
          <a:stretch/>
        </p:blipFill>
        <p:spPr>
          <a:xfrm>
            <a:off x="5082118" y="1035051"/>
            <a:ext cx="2607733" cy="19917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11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57" grpId="0"/>
      <p:bldP spid="57" grpId="1"/>
      <p:bldP spid="184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9A46AB-2DB7-2561-A2B9-7FC6E89D8E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Google Shape;147;p23">
            <a:extLst>
              <a:ext uri="{FF2B5EF4-FFF2-40B4-BE49-F238E27FC236}">
                <a16:creationId xmlns:a16="http://schemas.microsoft.com/office/drawing/2014/main" id="{E26BDB57-D05D-DA43-10C0-A0DDB7F2B4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/>
            <a:fld id="{CE16BB93-42F0-4D27-B634-39204F3717D6}" type="slidenum">
              <a:rPr lang="en-US" altLang="en-US" sz="1333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pPr defTabSz="1219170"/>
              <a:t>14</a:t>
            </a:fld>
            <a:endParaRPr lang="en-US" altLang="en-US" sz="1333">
              <a:solidFill>
                <a:srgbClr val="666666"/>
              </a:solidFill>
              <a:latin typeface="Proxima Nova" charset="0"/>
              <a:cs typeface="Proxima Nova" charset="0"/>
              <a:sym typeface="Proxima Nova" charset="0"/>
            </a:endParaRPr>
          </a:p>
        </p:txBody>
      </p:sp>
      <p:sp>
        <p:nvSpPr>
          <p:cNvPr id="148" name="Google Shape;148;p23">
            <a:extLst>
              <a:ext uri="{FF2B5EF4-FFF2-40B4-BE49-F238E27FC236}">
                <a16:creationId xmlns:a16="http://schemas.microsoft.com/office/drawing/2014/main" id="{2143FF0C-DBFB-B052-7503-FD564E87489A}"/>
              </a:ext>
            </a:extLst>
          </p:cNvPr>
          <p:cNvSpPr/>
          <p:nvPr/>
        </p:nvSpPr>
        <p:spPr>
          <a:xfrm rot="10800000">
            <a:off x="10181168" y="5226051"/>
            <a:ext cx="2010833" cy="1631949"/>
          </a:xfrm>
          <a:prstGeom prst="diagStripe">
            <a:avLst>
              <a:gd name="adj" fmla="val 61118"/>
            </a:avLst>
          </a:prstGeom>
          <a:solidFill>
            <a:schemeClr val="dk1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>
            <a:extLst>
              <a:ext uri="{FF2B5EF4-FFF2-40B4-BE49-F238E27FC236}">
                <a16:creationId xmlns:a16="http://schemas.microsoft.com/office/drawing/2014/main" id="{CD1E8D38-D11E-88B1-EC70-71780AF96483}"/>
              </a:ext>
            </a:extLst>
          </p:cNvPr>
          <p:cNvSpPr/>
          <p:nvPr/>
        </p:nvSpPr>
        <p:spPr>
          <a:xfrm rot="10800000">
            <a:off x="9914467" y="5041901"/>
            <a:ext cx="2277533" cy="1816100"/>
          </a:xfrm>
          <a:prstGeom prst="diagStripe">
            <a:avLst>
              <a:gd name="adj" fmla="val 60694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23" name="Picture 4" descr="K:\Utilities\Utils\_DL\PW Approved Logos\11.png">
            <a:extLst>
              <a:ext uri="{FF2B5EF4-FFF2-40B4-BE49-F238E27FC236}">
                <a16:creationId xmlns:a16="http://schemas.microsoft.com/office/drawing/2014/main" id="{2ADE2D75-9FE5-A868-79F5-49962143E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46667" r="21468" b="46933"/>
          <a:stretch>
            <a:fillRect/>
          </a:stretch>
        </p:blipFill>
        <p:spPr bwMode="auto">
          <a:xfrm>
            <a:off x="482601" y="6284385"/>
            <a:ext cx="2984500" cy="33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92B0BF2-2653-D628-385C-77FD123E0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2" y="298250"/>
            <a:ext cx="9118600" cy="7685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3"/>
                </a:solidFill>
                <a:latin typeface="Alfa Slab One"/>
              </a:rPr>
              <a:t>Creating a Power BI Report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3701C5C-E990-7A76-34B8-BDCE38C4AB12}"/>
              </a:ext>
            </a:extLst>
          </p:cNvPr>
          <p:cNvSpPr txBox="1">
            <a:spLocks/>
          </p:cNvSpPr>
          <p:nvPr/>
        </p:nvSpPr>
        <p:spPr bwMode="auto">
          <a:xfrm>
            <a:off x="304800" y="1219197"/>
            <a:ext cx="9753600" cy="44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lvl="0" indent="-42332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●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marL="1219170" lvl="1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marL="1828754" lvl="2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■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marL="2438339" lvl="3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●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marL="3047924" lvl="4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L="3657509" marR="0" lvl="5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Licenses needed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Project Online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Power BI</a:t>
            </a:r>
          </a:p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Connecting to Project Online via OData 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URL Format: https://[Tenant Name].sharepoint.com/sites/[Site Name]/_</a:t>
            </a:r>
            <a:r>
              <a:rPr lang="en-US" sz="1863" kern="0" dirty="0" err="1">
                <a:latin typeface="Segoe UI" panose="020B0502040204020203" pitchFamily="34" charset="0"/>
                <a:cs typeface="Segoe UI" panose="020B0502040204020203" pitchFamily="34" charset="0"/>
              </a:rPr>
              <a:t>api</a:t>
            </a: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en-US" sz="1863" kern="0" dirty="0" err="1">
                <a:latin typeface="Segoe UI" panose="020B0502040204020203" pitchFamily="34" charset="0"/>
                <a:cs typeface="Segoe UI" panose="020B0502040204020203" pitchFamily="34" charset="0"/>
              </a:rPr>
              <a:t>projectdata</a:t>
            </a:r>
            <a:endParaRPr lang="en-US" sz="1863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Example: https://projectwidgets1.sharepoint.com/sites/PWA/_api/projectdata</a:t>
            </a:r>
          </a:p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Optimizing your query</a:t>
            </a:r>
          </a:p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Customizing your visual</a:t>
            </a:r>
          </a:p>
          <a:p>
            <a:endParaRPr lang="en-US" sz="2130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130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6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ED63D0-1615-EE03-0373-922C70D549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56;p13">
            <a:extLst>
              <a:ext uri="{FF2B5EF4-FFF2-40B4-BE49-F238E27FC236}">
                <a16:creationId xmlns:a16="http://schemas.microsoft.com/office/drawing/2014/main" id="{3544F09B-CE1D-B65C-FC19-5DF5E4F6A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30951"/>
            <a:ext cx="12192000" cy="52493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7" name="Google Shape;57;p13">
            <a:extLst>
              <a:ext uri="{FF2B5EF4-FFF2-40B4-BE49-F238E27FC236}">
                <a16:creationId xmlns:a16="http://schemas.microsoft.com/office/drawing/2014/main" id="{F85A56F6-13DB-3041-1C7C-C20A7D14E8D8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414867" y="3117851"/>
            <a:ext cx="11362267" cy="2537883"/>
          </a:xfrm>
        </p:spPr>
        <p:txBody>
          <a:bodyPr spcFirstLastPara="1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defRPr/>
            </a:pPr>
            <a:r>
              <a:rPr lang="en" sz="800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  <a:t>Questions</a:t>
            </a:r>
            <a:endParaRPr sz="8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18436" name="Google Shape;56;p13">
            <a:extLst>
              <a:ext uri="{FF2B5EF4-FFF2-40B4-BE49-F238E27FC236}">
                <a16:creationId xmlns:a16="http://schemas.microsoft.com/office/drawing/2014/main" id="{B22A0AB1-BFCC-F72B-59FB-8B3ED95E2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1006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64CC0E9D-EFA4-D3B0-41CA-DEF6FB4AAF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441"/>
          <a:stretch/>
        </p:blipFill>
        <p:spPr>
          <a:xfrm>
            <a:off x="5082118" y="1035051"/>
            <a:ext cx="2607733" cy="19917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076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57" grpId="0"/>
      <p:bldP spid="57" grpId="1"/>
      <p:bldP spid="184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Google Shape;56;p13">
            <a:extLst>
              <a:ext uri="{FF2B5EF4-FFF2-40B4-BE49-F238E27FC236}">
                <a16:creationId xmlns:a16="http://schemas.microsoft.com/office/drawing/2014/main" id="{B0D29951-89B3-5CBB-E687-A34358C5D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86100"/>
            <a:ext cx="12192000" cy="52493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/>
            <a:endParaRPr lang="en-US" altLang="en-US" sz="1867"/>
          </a:p>
        </p:txBody>
      </p:sp>
      <p:sp>
        <p:nvSpPr>
          <p:cNvPr id="57" name="Google Shape;57;p13">
            <a:extLst>
              <a:ext uri="{FF2B5EF4-FFF2-40B4-BE49-F238E27FC236}">
                <a16:creationId xmlns:a16="http://schemas.microsoft.com/office/drawing/2014/main" id="{3269F563-A442-AE16-BFA8-28838F68B399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414867" y="2194984"/>
            <a:ext cx="11362267" cy="1557867"/>
          </a:xfrm>
        </p:spPr>
        <p:txBody>
          <a:bodyPr spcFirstLastPara="1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defRPr/>
            </a:pPr>
            <a: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  <a:t>Thank You!</a:t>
            </a:r>
            <a:endParaRPr sz="8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5" name="Google Shape;58;p13">
            <a:extLst>
              <a:ext uri="{FF2B5EF4-FFF2-40B4-BE49-F238E27FC236}">
                <a16:creationId xmlns:a16="http://schemas.microsoft.com/office/drawing/2014/main" id="{90DDA083-4A02-7C4E-B474-68E9B179A9A8}"/>
              </a:ext>
            </a:extLst>
          </p:cNvPr>
          <p:cNvSpPr txBox="1">
            <a:spLocks/>
          </p:cNvSpPr>
          <p:nvPr/>
        </p:nvSpPr>
        <p:spPr bwMode="auto">
          <a:xfrm>
            <a:off x="0" y="3941234"/>
            <a:ext cx="12191999" cy="1557867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lvl="1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lvl="2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lvl="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lvl="4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defTabSz="1219170" eaLnBrk="1" hangingPunct="1">
              <a:lnSpc>
                <a:spcPct val="105000"/>
              </a:lnSpc>
              <a:buClr>
                <a:srgbClr val="666666"/>
              </a:buClr>
              <a:buSzPts val="800"/>
              <a:defRPr/>
            </a:pPr>
            <a:r>
              <a:rPr lang="en-US" altLang="en-US" sz="1800" b="1" kern="0" dirty="0">
                <a:solidFill>
                  <a:srgbClr val="4285F4"/>
                </a:solidFill>
                <a:latin typeface="Proxima Nova" charset="0"/>
                <a:cs typeface="Proxima Nova" charset="0"/>
                <a:sym typeface="Proxima Nova" charset="0"/>
              </a:rPr>
              <a:t>Phone: (302) 439-3414</a:t>
            </a:r>
            <a:r>
              <a:rPr lang="en-US" altLang="en-US" sz="1800" b="1" kern="0" dirty="0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t>|</a:t>
            </a:r>
            <a:r>
              <a:rPr lang="en-US" altLang="en-US" sz="1800" b="1" kern="0" dirty="0">
                <a:solidFill>
                  <a:srgbClr val="4285F4"/>
                </a:solidFill>
                <a:latin typeface="Proxima Nova" charset="0"/>
                <a:cs typeface="Proxima Nova" charset="0"/>
                <a:sym typeface="Proxima Nova" charset="0"/>
              </a:rPr>
              <a:t> </a:t>
            </a:r>
            <a:r>
              <a:rPr lang="fr-FR" altLang="en-US" sz="1800" b="1" kern="0" dirty="0">
                <a:solidFill>
                  <a:srgbClr val="4285F4"/>
                </a:solidFill>
                <a:latin typeface="Proxima Nova" charset="0"/>
                <a:cs typeface="Proxima Nova" charset="0"/>
                <a:sym typeface="Proxima Nova" charset="0"/>
              </a:rPr>
              <a:t>Email</a:t>
            </a:r>
            <a:r>
              <a:rPr lang="fr-FR" altLang="en-US" sz="1800" b="1" kern="0" dirty="0">
                <a:solidFill>
                  <a:srgbClr val="4285F4"/>
                </a:solidFill>
                <a:latin typeface="Proxima Nova" charset="0"/>
                <a:sym typeface="Proxima Nova" charset="0"/>
              </a:rPr>
              <a:t>: </a:t>
            </a:r>
            <a:r>
              <a:rPr lang="fr-FR" altLang="en-US" sz="1800" b="1" kern="0" dirty="0">
                <a:solidFill>
                  <a:srgbClr val="4285F4"/>
                </a:solidFill>
                <a:latin typeface="Proxima Nova" charset="0"/>
                <a:sym typeface="Proxima Nova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letsconnect@projectwidgets.com</a:t>
            </a:r>
            <a:r>
              <a:rPr lang="fr-FR" altLang="en-US" sz="1800" b="1" kern="0" dirty="0">
                <a:solidFill>
                  <a:srgbClr val="4285F4"/>
                </a:solidFill>
                <a:latin typeface="Proxima Nova" charset="0"/>
                <a:sym typeface="Proxima Nova" charset="0"/>
              </a:rPr>
              <a:t> </a:t>
            </a:r>
            <a:r>
              <a:rPr lang="en-US" altLang="en-US" sz="1800" b="1" kern="0" dirty="0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t>|</a:t>
            </a:r>
            <a:r>
              <a:rPr lang="en-US" altLang="en-US" sz="1800" b="1" kern="0" dirty="0">
                <a:solidFill>
                  <a:srgbClr val="4285F4"/>
                </a:solidFill>
                <a:latin typeface="Proxima Nova" charset="0"/>
                <a:cs typeface="Proxima Nova" charset="0"/>
                <a:sym typeface="Proxima Nova" charset="0"/>
              </a:rPr>
              <a:t>Web: www.projectwidgets.com</a:t>
            </a:r>
          </a:p>
          <a:p>
            <a:pPr algn="ctr" defTabSz="1219170" eaLnBrk="1" hangingPunct="1">
              <a:lnSpc>
                <a:spcPct val="105000"/>
              </a:lnSpc>
              <a:buClr>
                <a:srgbClr val="666666"/>
              </a:buClr>
              <a:buSzPts val="800"/>
              <a:defRPr/>
            </a:pPr>
            <a:endParaRPr lang="fr-FR" altLang="en-US" sz="3200" b="1" kern="0" dirty="0">
              <a:solidFill>
                <a:srgbClr val="4285F4"/>
              </a:solidFill>
              <a:latin typeface="Proxima Nova" charset="0"/>
              <a:cs typeface="Proxima Nova" charset="0"/>
              <a:sym typeface="Proxima Nova" charset="0"/>
            </a:endParaRPr>
          </a:p>
          <a:p>
            <a:pPr algn="ctr" defTabSz="1219170" eaLnBrk="1" hangingPunct="1">
              <a:lnSpc>
                <a:spcPct val="105000"/>
              </a:lnSpc>
              <a:buClr>
                <a:srgbClr val="666666"/>
              </a:buClr>
              <a:buSzPts val="800"/>
              <a:defRPr/>
            </a:pPr>
            <a:endParaRPr lang="en-US" altLang="en-US" sz="3200" b="1" kern="0" dirty="0">
              <a:solidFill>
                <a:srgbClr val="4285F4"/>
              </a:solidFill>
              <a:latin typeface="Proxima Nova" charset="0"/>
              <a:cs typeface="Proxima Nova" charset="0"/>
              <a:sym typeface="Proxima Nova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Google Shape;147;p23">
            <a:extLst>
              <a:ext uri="{FF2B5EF4-FFF2-40B4-BE49-F238E27FC236}">
                <a16:creationId xmlns:a16="http://schemas.microsoft.com/office/drawing/2014/main" id="{3B83E10B-A0E0-78B7-041E-1D166BEB253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/>
            <a:fld id="{CE16BB93-42F0-4D27-B634-39204F3717D6}" type="slidenum">
              <a:rPr lang="en-US" altLang="en-US" sz="1333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pPr defTabSz="1219170"/>
              <a:t>2</a:t>
            </a:fld>
            <a:endParaRPr lang="en-US" altLang="en-US" sz="1333">
              <a:solidFill>
                <a:srgbClr val="666666"/>
              </a:solidFill>
              <a:latin typeface="Proxima Nova" charset="0"/>
              <a:cs typeface="Proxima Nova" charset="0"/>
              <a:sym typeface="Proxima Nova" charset="0"/>
            </a:endParaRPr>
          </a:p>
        </p:txBody>
      </p:sp>
      <p:sp>
        <p:nvSpPr>
          <p:cNvPr id="148" name="Google Shape;148;p23">
            <a:extLst>
              <a:ext uri="{FF2B5EF4-FFF2-40B4-BE49-F238E27FC236}">
                <a16:creationId xmlns:a16="http://schemas.microsoft.com/office/drawing/2014/main" id="{6998CC39-8A8B-D355-CEC5-830758CE9318}"/>
              </a:ext>
            </a:extLst>
          </p:cNvPr>
          <p:cNvSpPr/>
          <p:nvPr/>
        </p:nvSpPr>
        <p:spPr>
          <a:xfrm rot="10800000">
            <a:off x="10181168" y="5226051"/>
            <a:ext cx="2010833" cy="1631949"/>
          </a:xfrm>
          <a:prstGeom prst="diagStripe">
            <a:avLst>
              <a:gd name="adj" fmla="val 61118"/>
            </a:avLst>
          </a:prstGeom>
          <a:solidFill>
            <a:schemeClr val="dk1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>
            <a:extLst>
              <a:ext uri="{FF2B5EF4-FFF2-40B4-BE49-F238E27FC236}">
                <a16:creationId xmlns:a16="http://schemas.microsoft.com/office/drawing/2014/main" id="{FB60E821-BA8D-FE7D-81C4-25F734A6AAC1}"/>
              </a:ext>
            </a:extLst>
          </p:cNvPr>
          <p:cNvSpPr/>
          <p:nvPr/>
        </p:nvSpPr>
        <p:spPr>
          <a:xfrm rot="10800000">
            <a:off x="9914467" y="5041901"/>
            <a:ext cx="2277533" cy="1816100"/>
          </a:xfrm>
          <a:prstGeom prst="diagStripe">
            <a:avLst>
              <a:gd name="adj" fmla="val 60694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23" name="Picture 4" descr="K:\Utilities\Utils\_DL\PW Approved Logos\11.png">
            <a:extLst>
              <a:ext uri="{FF2B5EF4-FFF2-40B4-BE49-F238E27FC236}">
                <a16:creationId xmlns:a16="http://schemas.microsoft.com/office/drawing/2014/main" id="{4FF03C70-9564-1514-9BF9-D1261B314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46667" r="21468" b="46933"/>
          <a:stretch>
            <a:fillRect/>
          </a:stretch>
        </p:blipFill>
        <p:spPr bwMode="auto">
          <a:xfrm>
            <a:off x="482601" y="6284385"/>
            <a:ext cx="2984500" cy="33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40343B9-357C-9FBA-94A2-E624BD8D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>
                <a:solidFill>
                  <a:schemeClr val="accent3"/>
                </a:solidFill>
                <a:latin typeface="Alfa Slab One"/>
              </a:rPr>
              <a:t>About </a:t>
            </a:r>
            <a:r>
              <a:rPr lang="en-US" altLang="en-US" sz="3200" b="1" dirty="0">
                <a:solidFill>
                  <a:schemeClr val="accent3"/>
                </a:solidFill>
                <a:latin typeface="Alfa Slab One"/>
              </a:rPr>
              <a:t>Project Widgets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EB3497-F95A-9F20-CD18-74B8E6AF900B}"/>
              </a:ext>
            </a:extLst>
          </p:cNvPr>
          <p:cNvSpPr txBox="1">
            <a:spLocks/>
          </p:cNvSpPr>
          <p:nvPr/>
        </p:nvSpPr>
        <p:spPr bwMode="auto">
          <a:xfrm>
            <a:off x="604753" y="1057275"/>
            <a:ext cx="7391400" cy="515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rtlCol="0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lvl="0" indent="-42332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●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marL="1219170" lvl="1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marL="1828754" lvl="2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■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marL="2438339" lvl="3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●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marL="3047924" lvl="4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L="3657509" marR="0" lvl="5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2000" b="1" kern="0" dirty="0"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Who We Are:</a:t>
            </a:r>
          </a:p>
          <a:p>
            <a:pPr fontAlgn="auto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2000" b="1" kern="0" dirty="0"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  <a:p>
            <a:pPr fontAlgn="auto">
              <a:lnSpc>
                <a:spcPct val="90000"/>
              </a:lnSpc>
              <a:defRPr/>
            </a:pPr>
            <a:r>
              <a:rPr lang="en-US" sz="2000" kern="0" dirty="0"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Microsoft Project Gold Partner and Solution Provider</a:t>
            </a:r>
          </a:p>
          <a:p>
            <a:pPr fontAlgn="auto">
              <a:lnSpc>
                <a:spcPct val="90000"/>
              </a:lnSpc>
              <a:defRPr/>
            </a:pPr>
            <a:r>
              <a:rPr lang="en-US" sz="2000" kern="0" dirty="0"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Smartsheet Silver Partner</a:t>
            </a:r>
          </a:p>
          <a:p>
            <a:pPr fontAlgn="auto">
              <a:lnSpc>
                <a:spcPct val="90000"/>
              </a:lnSpc>
              <a:defRPr/>
            </a:pPr>
            <a:r>
              <a:rPr lang="en-US" sz="2000" kern="0" dirty="0"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Over 25 years experience in delivering Microsoft Project services and products</a:t>
            </a:r>
          </a:p>
          <a:p>
            <a:pPr fontAlgn="auto">
              <a:lnSpc>
                <a:spcPct val="90000"/>
              </a:lnSpc>
              <a:defRPr/>
            </a:pPr>
            <a:r>
              <a:rPr lang="en-US" sz="2000" kern="0" dirty="0"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Published authors</a:t>
            </a:r>
          </a:p>
          <a:p>
            <a:pPr fontAlgn="auto">
              <a:lnSpc>
                <a:spcPct val="90000"/>
              </a:lnSpc>
              <a:defRPr/>
            </a:pPr>
            <a:r>
              <a:rPr lang="en-US" sz="2000" kern="0" dirty="0"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Multi-industry focus</a:t>
            </a:r>
          </a:p>
          <a:p>
            <a:pPr marL="186262" indent="0" fontAlgn="auto">
              <a:lnSpc>
                <a:spcPct val="90000"/>
              </a:lnSpc>
              <a:buNone/>
              <a:defRPr/>
            </a:pPr>
            <a:endParaRPr lang="en-US" sz="2000" kern="0" dirty="0"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  <a:p>
            <a:pPr fontAlgn="auto">
              <a:buFont typeface="Arial" panose="020B0604020202020204" pitchFamily="34" charset="0"/>
              <a:buNone/>
              <a:defRPr/>
            </a:pPr>
            <a:r>
              <a:rPr lang="en-US" sz="2000" b="1" kern="0" dirty="0"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Our Services:</a:t>
            </a:r>
          </a:p>
          <a:p>
            <a:pPr fontAlgn="auto">
              <a:buFont typeface="Arial" panose="020B0604020202020204" pitchFamily="34" charset="0"/>
              <a:buNone/>
              <a:defRPr/>
            </a:pPr>
            <a:endParaRPr lang="en-US" sz="2000" b="1" kern="0" dirty="0"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  <a:p>
            <a:pPr fontAlgn="auto">
              <a:defRPr/>
            </a:pPr>
            <a:r>
              <a:rPr lang="en-US" sz="2000" kern="0" dirty="0">
                <a:latin typeface="Segoe UI" panose="020B0502040204020203" pitchFamily="34" charset="0"/>
                <a:cs typeface="Segoe UI" panose="020B0502040204020203" pitchFamily="34" charset="0"/>
              </a:rPr>
              <a:t>Microsoft Project Implementations, Consulting and Training</a:t>
            </a:r>
          </a:p>
          <a:p>
            <a:pPr fontAlgn="auto">
              <a:defRPr/>
            </a:pPr>
            <a:r>
              <a:rPr lang="en-US" sz="2000" kern="0" dirty="0"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Custom Solutions for Microsoft Project</a:t>
            </a:r>
          </a:p>
          <a:p>
            <a:pPr fontAlgn="auto">
              <a:defRPr/>
            </a:pPr>
            <a:r>
              <a:rPr lang="en-US" sz="2000" kern="0" dirty="0"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Add-On Products</a:t>
            </a:r>
          </a:p>
          <a:p>
            <a:pPr fontAlgn="auto">
              <a:defRPr/>
            </a:pPr>
            <a:r>
              <a:rPr lang="en-US" sz="2000" kern="0" dirty="0"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Mentoring and Support</a:t>
            </a:r>
          </a:p>
        </p:txBody>
      </p:sp>
      <p:grpSp>
        <p:nvGrpSpPr>
          <p:cNvPr id="8" name="Group 9">
            <a:extLst>
              <a:ext uri="{FF2B5EF4-FFF2-40B4-BE49-F238E27FC236}">
                <a16:creationId xmlns:a16="http://schemas.microsoft.com/office/drawing/2014/main" id="{40860850-685D-AF87-3265-74E65CB05621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2550740"/>
            <a:ext cx="2111375" cy="715962"/>
            <a:chOff x="6172200" y="2850630"/>
            <a:chExt cx="2111263" cy="716673"/>
          </a:xfrm>
        </p:grpSpPr>
        <p:pic>
          <p:nvPicPr>
            <p:cNvPr id="9" name="Picture 1" descr="C:\Users\Ira Brown\Pictures\Project Widgets\Book 1.GIF">
              <a:extLst>
                <a:ext uri="{FF2B5EF4-FFF2-40B4-BE49-F238E27FC236}">
                  <a16:creationId xmlns:a16="http://schemas.microsoft.com/office/drawing/2014/main" id="{7A3A9288-7EAB-3F46-93E8-E242C4AD26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2850630"/>
              <a:ext cx="600075" cy="71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 descr="C:\Users\Ira Brown\Pictures\Project Widgets\Book 3.GIF">
              <a:extLst>
                <a:ext uri="{FF2B5EF4-FFF2-40B4-BE49-F238E27FC236}">
                  <a16:creationId xmlns:a16="http://schemas.microsoft.com/office/drawing/2014/main" id="{3D3AE9CF-8008-1A4D-7472-AE52D8D5D0BC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9959" y="2852928"/>
              <a:ext cx="603504" cy="71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C:\Users\Ira Brown\Pictures\Project Widgets\Book 2.GIF">
              <a:extLst>
                <a:ext uri="{FF2B5EF4-FFF2-40B4-BE49-F238E27FC236}">
                  <a16:creationId xmlns:a16="http://schemas.microsoft.com/office/drawing/2014/main" id="{FAC2BDBD-CD37-026A-F43B-0A2060A44120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2852928"/>
              <a:ext cx="603504" cy="713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2C06AC6B-38F5-7CD9-BC07-48D234E9ED2C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754" y="1601788"/>
            <a:ext cx="3019425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602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Google Shape;147;p23">
            <a:extLst>
              <a:ext uri="{FF2B5EF4-FFF2-40B4-BE49-F238E27FC236}">
                <a16:creationId xmlns:a16="http://schemas.microsoft.com/office/drawing/2014/main" id="{3B83E10B-A0E0-78B7-041E-1D166BEB253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/>
            <a:fld id="{CE16BB93-42F0-4D27-B634-39204F3717D6}" type="slidenum">
              <a:rPr lang="en-US" altLang="en-US" sz="1333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pPr defTabSz="1219170"/>
              <a:t>3</a:t>
            </a:fld>
            <a:endParaRPr lang="en-US" altLang="en-US" sz="1333">
              <a:solidFill>
                <a:srgbClr val="666666"/>
              </a:solidFill>
              <a:latin typeface="Proxima Nova" charset="0"/>
              <a:cs typeface="Proxima Nova" charset="0"/>
              <a:sym typeface="Proxima Nova" charset="0"/>
            </a:endParaRPr>
          </a:p>
        </p:txBody>
      </p:sp>
      <p:sp>
        <p:nvSpPr>
          <p:cNvPr id="148" name="Google Shape;148;p23">
            <a:extLst>
              <a:ext uri="{FF2B5EF4-FFF2-40B4-BE49-F238E27FC236}">
                <a16:creationId xmlns:a16="http://schemas.microsoft.com/office/drawing/2014/main" id="{6998CC39-8A8B-D355-CEC5-830758CE9318}"/>
              </a:ext>
            </a:extLst>
          </p:cNvPr>
          <p:cNvSpPr/>
          <p:nvPr/>
        </p:nvSpPr>
        <p:spPr>
          <a:xfrm rot="10800000">
            <a:off x="10181168" y="5226051"/>
            <a:ext cx="2010833" cy="1631949"/>
          </a:xfrm>
          <a:prstGeom prst="diagStripe">
            <a:avLst>
              <a:gd name="adj" fmla="val 61118"/>
            </a:avLst>
          </a:prstGeom>
          <a:solidFill>
            <a:schemeClr val="dk1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>
            <a:extLst>
              <a:ext uri="{FF2B5EF4-FFF2-40B4-BE49-F238E27FC236}">
                <a16:creationId xmlns:a16="http://schemas.microsoft.com/office/drawing/2014/main" id="{FB60E821-BA8D-FE7D-81C4-25F734A6AAC1}"/>
              </a:ext>
            </a:extLst>
          </p:cNvPr>
          <p:cNvSpPr/>
          <p:nvPr/>
        </p:nvSpPr>
        <p:spPr>
          <a:xfrm rot="10800000">
            <a:off x="9914467" y="5041901"/>
            <a:ext cx="2277533" cy="1816100"/>
          </a:xfrm>
          <a:prstGeom prst="diagStripe">
            <a:avLst>
              <a:gd name="adj" fmla="val 60694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23" name="Picture 4" descr="K:\Utilities\Utils\_DL\PW Approved Logos\11.png">
            <a:extLst>
              <a:ext uri="{FF2B5EF4-FFF2-40B4-BE49-F238E27FC236}">
                <a16:creationId xmlns:a16="http://schemas.microsoft.com/office/drawing/2014/main" id="{4FF03C70-9564-1514-9BF9-D1261B314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46667" r="21468" b="46933"/>
          <a:stretch>
            <a:fillRect/>
          </a:stretch>
        </p:blipFill>
        <p:spPr bwMode="auto">
          <a:xfrm>
            <a:off x="482601" y="6284385"/>
            <a:ext cx="2984500" cy="33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DFB5C12-6A42-3395-1E85-C8C5A5E04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2" y="298250"/>
            <a:ext cx="9118600" cy="7685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3"/>
                </a:solidFill>
                <a:latin typeface="Alfa Slab One"/>
              </a:rPr>
              <a:t>Agenda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7A0E36-3D80-61EF-1F93-D786B1DAAA5C}"/>
              </a:ext>
            </a:extLst>
          </p:cNvPr>
          <p:cNvSpPr txBox="1">
            <a:spLocks/>
          </p:cNvSpPr>
          <p:nvPr/>
        </p:nvSpPr>
        <p:spPr bwMode="auto">
          <a:xfrm>
            <a:off x="304800" y="1219197"/>
            <a:ext cx="9753600" cy="44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lvl="0" indent="-42332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●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marL="1219170" lvl="1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marL="1828754" lvl="2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■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marL="2438339" lvl="3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●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marL="3047924" lvl="4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L="3657509" marR="0" lvl="5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Power BI Overview</a:t>
            </a:r>
          </a:p>
          <a:p>
            <a:pPr>
              <a:lnSpc>
                <a:spcPct val="15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Exploring Microsoft Project Online’s Application Programming Interface (API)</a:t>
            </a:r>
          </a:p>
          <a:p>
            <a:pPr>
              <a:lnSpc>
                <a:spcPct val="15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Report Demonstrations</a:t>
            </a:r>
          </a:p>
          <a:p>
            <a:pPr>
              <a:lnSpc>
                <a:spcPct val="15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Live Report Creation</a:t>
            </a:r>
            <a:endParaRPr lang="en-US" sz="1863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Establishing a Connection to Project Online</a:t>
            </a:r>
          </a:p>
          <a:p>
            <a:pPr lvl="1">
              <a:lnSpc>
                <a:spcPct val="15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Creating an efficient query</a:t>
            </a:r>
          </a:p>
          <a:p>
            <a:pPr lvl="1">
              <a:lnSpc>
                <a:spcPct val="15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Report Security</a:t>
            </a:r>
          </a:p>
          <a:p>
            <a:pPr>
              <a:lnSpc>
                <a:spcPct val="15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21819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7896F0-D511-1494-5027-8790FA472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Google Shape;147;p23">
            <a:extLst>
              <a:ext uri="{FF2B5EF4-FFF2-40B4-BE49-F238E27FC236}">
                <a16:creationId xmlns:a16="http://schemas.microsoft.com/office/drawing/2014/main" id="{F9426D82-6D20-0249-FB96-D89D81CB81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/>
            <a:fld id="{CE16BB93-42F0-4D27-B634-39204F3717D6}" type="slidenum">
              <a:rPr lang="en-US" altLang="en-US" sz="1333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pPr defTabSz="1219170"/>
              <a:t>4</a:t>
            </a:fld>
            <a:endParaRPr lang="en-US" altLang="en-US" sz="1333">
              <a:solidFill>
                <a:srgbClr val="666666"/>
              </a:solidFill>
              <a:latin typeface="Proxima Nova" charset="0"/>
              <a:cs typeface="Proxima Nova" charset="0"/>
              <a:sym typeface="Proxima Nova" charset="0"/>
            </a:endParaRPr>
          </a:p>
        </p:txBody>
      </p:sp>
      <p:sp>
        <p:nvSpPr>
          <p:cNvPr id="148" name="Google Shape;148;p23">
            <a:extLst>
              <a:ext uri="{FF2B5EF4-FFF2-40B4-BE49-F238E27FC236}">
                <a16:creationId xmlns:a16="http://schemas.microsoft.com/office/drawing/2014/main" id="{95061EB3-5DBE-E3E0-233B-CA4F3B4E4ACF}"/>
              </a:ext>
            </a:extLst>
          </p:cNvPr>
          <p:cNvSpPr/>
          <p:nvPr/>
        </p:nvSpPr>
        <p:spPr>
          <a:xfrm rot="10800000">
            <a:off x="10181168" y="5226051"/>
            <a:ext cx="2010833" cy="1631949"/>
          </a:xfrm>
          <a:prstGeom prst="diagStripe">
            <a:avLst>
              <a:gd name="adj" fmla="val 61118"/>
            </a:avLst>
          </a:prstGeom>
          <a:solidFill>
            <a:schemeClr val="dk1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>
            <a:extLst>
              <a:ext uri="{FF2B5EF4-FFF2-40B4-BE49-F238E27FC236}">
                <a16:creationId xmlns:a16="http://schemas.microsoft.com/office/drawing/2014/main" id="{55E1D27A-B19A-B499-85A2-910AC39A03AB}"/>
              </a:ext>
            </a:extLst>
          </p:cNvPr>
          <p:cNvSpPr/>
          <p:nvPr/>
        </p:nvSpPr>
        <p:spPr>
          <a:xfrm rot="10800000">
            <a:off x="9914467" y="5041901"/>
            <a:ext cx="2277533" cy="1816100"/>
          </a:xfrm>
          <a:prstGeom prst="diagStripe">
            <a:avLst>
              <a:gd name="adj" fmla="val 60694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23" name="Picture 4" descr="K:\Utilities\Utils\_DL\PW Approved Logos\11.png">
            <a:extLst>
              <a:ext uri="{FF2B5EF4-FFF2-40B4-BE49-F238E27FC236}">
                <a16:creationId xmlns:a16="http://schemas.microsoft.com/office/drawing/2014/main" id="{252E3361-257D-66B2-6C1E-853D6089D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46667" r="21468" b="46933"/>
          <a:stretch>
            <a:fillRect/>
          </a:stretch>
        </p:blipFill>
        <p:spPr bwMode="auto">
          <a:xfrm>
            <a:off x="482601" y="6284385"/>
            <a:ext cx="2984500" cy="33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9AB42C1-793C-EE40-9B86-C521D3C7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2" y="298250"/>
            <a:ext cx="9118600" cy="7685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3"/>
                </a:solidFill>
                <a:latin typeface="Alfa Slab One"/>
              </a:rPr>
              <a:t>A Brief History of Power BI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4DA5D0F-1DC9-E07F-AE00-318ACF19E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36775"/>
              </p:ext>
            </p:extLst>
          </p:nvPr>
        </p:nvGraphicFramePr>
        <p:xfrm>
          <a:off x="414338" y="1418434"/>
          <a:ext cx="11363324" cy="3623466"/>
        </p:xfrm>
        <a:graphic>
          <a:graphicData uri="http://schemas.openxmlformats.org/drawingml/2006/table">
            <a:tbl>
              <a:tblPr/>
              <a:tblGrid>
                <a:gridCol w="2633662">
                  <a:extLst>
                    <a:ext uri="{9D8B030D-6E8A-4147-A177-3AD203B41FA5}">
                      <a16:colId xmlns:a16="http://schemas.microsoft.com/office/drawing/2014/main" val="1782871560"/>
                    </a:ext>
                  </a:extLst>
                </a:gridCol>
                <a:gridCol w="8729662">
                  <a:extLst>
                    <a:ext uri="{9D8B030D-6E8A-4147-A177-3AD203B41FA5}">
                      <a16:colId xmlns:a16="http://schemas.microsoft.com/office/drawing/2014/main" val="1926559972"/>
                    </a:ext>
                  </a:extLst>
                </a:gridCol>
              </a:tblGrid>
              <a:tr h="51763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Era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Key Milestones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404605"/>
                  </a:ext>
                </a:extLst>
              </a:tr>
              <a:tr h="517638">
                <a:tc>
                  <a:txBody>
                    <a:bodyPr/>
                    <a:lstStyle/>
                    <a:p>
                      <a:r>
                        <a:rPr lang="en-US" sz="1900" b="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Pre-2013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Power Pivot, Power Query, Power View in Excel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892268"/>
                  </a:ext>
                </a:extLst>
              </a:tr>
              <a:tr h="517638">
                <a:tc>
                  <a:txBody>
                    <a:bodyPr/>
                    <a:lstStyle/>
                    <a:p>
                      <a:r>
                        <a:rPr lang="en-US" sz="1900" b="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2013–2015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Power BI for Office 365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28671"/>
                  </a:ext>
                </a:extLst>
              </a:tr>
              <a:tr h="517638">
                <a:tc>
                  <a:txBody>
                    <a:bodyPr/>
                    <a:lstStyle/>
                    <a:p>
                      <a:r>
                        <a:rPr lang="en-US" sz="1900" b="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2015–2016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Power BI Desktop &amp; Service launched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373797"/>
                  </a:ext>
                </a:extLst>
              </a:tr>
              <a:tr h="517638">
                <a:tc>
                  <a:txBody>
                    <a:bodyPr/>
                    <a:lstStyle/>
                    <a:p>
                      <a:r>
                        <a:rPr lang="en-US" sz="1900" b="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2016–2021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Rapid ecosystem growth, Dataflows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54318"/>
                  </a:ext>
                </a:extLst>
              </a:tr>
              <a:tr h="517638">
                <a:tc>
                  <a:txBody>
                    <a:bodyPr/>
                    <a:lstStyle/>
                    <a:p>
                      <a:r>
                        <a:rPr lang="en-US" sz="1900" b="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2021–2023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Power Platform synergy, deeper Azure integration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469040"/>
                  </a:ext>
                </a:extLst>
              </a:tr>
              <a:tr h="517638">
                <a:tc>
                  <a:txBody>
                    <a:bodyPr/>
                    <a:lstStyle/>
                    <a:p>
                      <a:r>
                        <a:rPr lang="en-US" sz="1900" b="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2023–Present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Microsoft Fabric, Copilot, unified analytics tools…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29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70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BC6134-984B-E3C8-8536-AD18E9D914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Google Shape;147;p23">
            <a:extLst>
              <a:ext uri="{FF2B5EF4-FFF2-40B4-BE49-F238E27FC236}">
                <a16:creationId xmlns:a16="http://schemas.microsoft.com/office/drawing/2014/main" id="{6EFDD2F5-A13B-9C40-FF72-FF0AC4D26A8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/>
            <a:fld id="{CE16BB93-42F0-4D27-B634-39204F3717D6}" type="slidenum">
              <a:rPr lang="en-US" altLang="en-US" sz="1333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pPr defTabSz="1219170"/>
              <a:t>5</a:t>
            </a:fld>
            <a:endParaRPr lang="en-US" altLang="en-US" sz="1333">
              <a:solidFill>
                <a:srgbClr val="666666"/>
              </a:solidFill>
              <a:latin typeface="Proxima Nova" charset="0"/>
              <a:cs typeface="Proxima Nova" charset="0"/>
              <a:sym typeface="Proxima Nova" charset="0"/>
            </a:endParaRPr>
          </a:p>
        </p:txBody>
      </p:sp>
      <p:sp>
        <p:nvSpPr>
          <p:cNvPr id="148" name="Google Shape;148;p23">
            <a:extLst>
              <a:ext uri="{FF2B5EF4-FFF2-40B4-BE49-F238E27FC236}">
                <a16:creationId xmlns:a16="http://schemas.microsoft.com/office/drawing/2014/main" id="{D365014F-5352-AA0E-D996-F710A3C42020}"/>
              </a:ext>
            </a:extLst>
          </p:cNvPr>
          <p:cNvSpPr/>
          <p:nvPr/>
        </p:nvSpPr>
        <p:spPr>
          <a:xfrm rot="10800000">
            <a:off x="10181168" y="5226051"/>
            <a:ext cx="2010833" cy="1631949"/>
          </a:xfrm>
          <a:prstGeom prst="diagStripe">
            <a:avLst>
              <a:gd name="adj" fmla="val 61118"/>
            </a:avLst>
          </a:prstGeom>
          <a:solidFill>
            <a:schemeClr val="dk1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>
            <a:extLst>
              <a:ext uri="{FF2B5EF4-FFF2-40B4-BE49-F238E27FC236}">
                <a16:creationId xmlns:a16="http://schemas.microsoft.com/office/drawing/2014/main" id="{C2A3FA38-5F4D-FCBE-9DAB-7EA775152C3E}"/>
              </a:ext>
            </a:extLst>
          </p:cNvPr>
          <p:cNvSpPr/>
          <p:nvPr/>
        </p:nvSpPr>
        <p:spPr>
          <a:xfrm rot="10800000">
            <a:off x="9914467" y="5041901"/>
            <a:ext cx="2277533" cy="1816100"/>
          </a:xfrm>
          <a:prstGeom prst="diagStripe">
            <a:avLst>
              <a:gd name="adj" fmla="val 60694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23" name="Picture 4" descr="K:\Utilities\Utils\_DL\PW Approved Logos\11.png">
            <a:extLst>
              <a:ext uri="{FF2B5EF4-FFF2-40B4-BE49-F238E27FC236}">
                <a16:creationId xmlns:a16="http://schemas.microsoft.com/office/drawing/2014/main" id="{D549C477-CC02-655D-B098-899C86E35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46667" r="21468" b="46933"/>
          <a:stretch>
            <a:fillRect/>
          </a:stretch>
        </p:blipFill>
        <p:spPr bwMode="auto">
          <a:xfrm>
            <a:off x="482601" y="6284385"/>
            <a:ext cx="2984500" cy="33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89C7998-A46F-D30C-F161-DFD258931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2" y="298250"/>
            <a:ext cx="9118600" cy="7685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3"/>
                </a:solidFill>
                <a:latin typeface="Alfa Slab One"/>
              </a:rPr>
              <a:t>Power BI Background &amp; Features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9363EA6-4E19-50C0-A398-091D935BE19B}"/>
              </a:ext>
            </a:extLst>
          </p:cNvPr>
          <p:cNvSpPr txBox="1">
            <a:spLocks/>
          </p:cNvSpPr>
          <p:nvPr/>
        </p:nvSpPr>
        <p:spPr bwMode="auto">
          <a:xfrm>
            <a:off x="304800" y="1219197"/>
            <a:ext cx="9753600" cy="44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lvl="0" indent="-42332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●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marL="1219170" lvl="1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marL="1828754" lvl="2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■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marL="2438339" lvl="3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●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marL="3047924" lvl="4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L="3657509" marR="0" lvl="5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Why use Power BI?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Unlimited connection capabilities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Reduce time spent building reports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Interactivity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Visual Library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Custom visuals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New features, monthly (Copilot, Real-time data)</a:t>
            </a:r>
            <a:endParaRPr lang="en-US" sz="1596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Seamless integration with Project Online’s data via Application Programming Interface (API)</a:t>
            </a:r>
            <a:endParaRPr lang="en-US" sz="2130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58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20639D-1E69-E4C9-2BE1-3ACDD4CCB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Google Shape;147;p23">
            <a:extLst>
              <a:ext uri="{FF2B5EF4-FFF2-40B4-BE49-F238E27FC236}">
                <a16:creationId xmlns:a16="http://schemas.microsoft.com/office/drawing/2014/main" id="{C49EC826-A4D6-7D4C-6CC8-696925D7C76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/>
            <a:fld id="{CE16BB93-42F0-4D27-B634-39204F3717D6}" type="slidenum">
              <a:rPr lang="en-US" altLang="en-US" sz="1333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pPr defTabSz="1219170"/>
              <a:t>6</a:t>
            </a:fld>
            <a:endParaRPr lang="en-US" altLang="en-US" sz="1333">
              <a:solidFill>
                <a:srgbClr val="666666"/>
              </a:solidFill>
              <a:latin typeface="Proxima Nova" charset="0"/>
              <a:cs typeface="Proxima Nova" charset="0"/>
              <a:sym typeface="Proxima Nova" charset="0"/>
            </a:endParaRPr>
          </a:p>
        </p:txBody>
      </p:sp>
      <p:sp>
        <p:nvSpPr>
          <p:cNvPr id="148" name="Google Shape;148;p23">
            <a:extLst>
              <a:ext uri="{FF2B5EF4-FFF2-40B4-BE49-F238E27FC236}">
                <a16:creationId xmlns:a16="http://schemas.microsoft.com/office/drawing/2014/main" id="{DB6187E8-BF02-6DE8-DCCF-84F98E89A18C}"/>
              </a:ext>
            </a:extLst>
          </p:cNvPr>
          <p:cNvSpPr/>
          <p:nvPr/>
        </p:nvSpPr>
        <p:spPr>
          <a:xfrm rot="10800000">
            <a:off x="10181168" y="5226051"/>
            <a:ext cx="2010833" cy="1631949"/>
          </a:xfrm>
          <a:prstGeom prst="diagStripe">
            <a:avLst>
              <a:gd name="adj" fmla="val 61118"/>
            </a:avLst>
          </a:prstGeom>
          <a:solidFill>
            <a:schemeClr val="dk1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>
            <a:extLst>
              <a:ext uri="{FF2B5EF4-FFF2-40B4-BE49-F238E27FC236}">
                <a16:creationId xmlns:a16="http://schemas.microsoft.com/office/drawing/2014/main" id="{BDD84AD9-CF86-5EC5-B190-50BDC278E3C2}"/>
              </a:ext>
            </a:extLst>
          </p:cNvPr>
          <p:cNvSpPr/>
          <p:nvPr/>
        </p:nvSpPr>
        <p:spPr>
          <a:xfrm rot="10800000">
            <a:off x="9914467" y="5041901"/>
            <a:ext cx="2277533" cy="1816100"/>
          </a:xfrm>
          <a:prstGeom prst="diagStripe">
            <a:avLst>
              <a:gd name="adj" fmla="val 60694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23" name="Picture 4" descr="K:\Utilities\Utils\_DL\PW Approved Logos\11.png">
            <a:extLst>
              <a:ext uri="{FF2B5EF4-FFF2-40B4-BE49-F238E27FC236}">
                <a16:creationId xmlns:a16="http://schemas.microsoft.com/office/drawing/2014/main" id="{1E8CC7CD-9AED-BA04-1C5A-3B332EBD4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46667" r="21468" b="46933"/>
          <a:stretch>
            <a:fillRect/>
          </a:stretch>
        </p:blipFill>
        <p:spPr bwMode="auto">
          <a:xfrm>
            <a:off x="482601" y="6284385"/>
            <a:ext cx="2984500" cy="33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F6D2BD4-AA29-D218-81BC-A59B6CBBC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2" y="298250"/>
            <a:ext cx="9118600" cy="7685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3"/>
                </a:solidFill>
                <a:latin typeface="Alfa Slab One"/>
              </a:rPr>
              <a:t>Data Available from Project Online’s ‘ProjectData’ API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DB3DC-6000-73F8-DB2C-63B926EAF585}"/>
              </a:ext>
            </a:extLst>
          </p:cNvPr>
          <p:cNvSpPr txBox="1">
            <a:spLocks/>
          </p:cNvSpPr>
          <p:nvPr/>
        </p:nvSpPr>
        <p:spPr bwMode="auto">
          <a:xfrm>
            <a:off x="304800" y="1219197"/>
            <a:ext cx="9753600" cy="44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lvl="0" indent="-42332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●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marL="1219170" lvl="1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marL="1828754" lvl="2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■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marL="2438339" lvl="3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●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marL="3047924" lvl="4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L="3657509" marR="0" lvl="5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Project data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Project-level system fields such as Start, Finish, Calendar, Department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Project-level enterprise custom fields such as Project Status, Study ID, Project Code, Project Description, etc.</a:t>
            </a:r>
          </a:p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Task data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Task-level system fields, such as Start, Finish, Baselines, Duration, Cost, Flags, Text1-30 fields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Task-level enterprise custom fields, such as Key Milestone Flag, Report Label, Target Date, Task Notes, etc.</a:t>
            </a:r>
          </a:p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Resource data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System fields such as Name, Role, Group, RBS, Is Generic Flag, Is Active Flag, Capacity, and Demand</a:t>
            </a:r>
          </a:p>
          <a:p>
            <a:pPr lvl="1">
              <a:lnSpc>
                <a:spcPct val="200000"/>
              </a:lnSpc>
            </a:pPr>
            <a:r>
              <a:rPr lang="en-US" sz="1863" kern="0" dirty="0">
                <a:latin typeface="Segoe UI" panose="020B0502040204020203" pitchFamily="34" charset="0"/>
                <a:cs typeface="Segoe UI" panose="020B0502040204020203" pitchFamily="34" charset="0"/>
              </a:rPr>
              <a:t>Custom Fields</a:t>
            </a:r>
          </a:p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Assignments data</a:t>
            </a:r>
          </a:p>
          <a:p>
            <a:pPr>
              <a:lnSpc>
                <a:spcPct val="200000"/>
              </a:lnSpc>
            </a:pPr>
            <a:endParaRPr lang="en-US" sz="1863" kern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6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9ED3386-1A36-F9D4-14E1-AAFD085FF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Google Shape;147;p23">
            <a:extLst>
              <a:ext uri="{FF2B5EF4-FFF2-40B4-BE49-F238E27FC236}">
                <a16:creationId xmlns:a16="http://schemas.microsoft.com/office/drawing/2014/main" id="{D308B8B2-0E03-DBED-7609-7248D15B0B2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990575" indent="-380990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523962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2133547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743131" indent="-304792"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867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1219170"/>
            <a:fld id="{CE16BB93-42F0-4D27-B634-39204F3717D6}" type="slidenum">
              <a:rPr lang="en-US" altLang="en-US" sz="1333">
                <a:solidFill>
                  <a:srgbClr val="666666"/>
                </a:solidFill>
                <a:latin typeface="Proxima Nova" charset="0"/>
                <a:cs typeface="Proxima Nova" charset="0"/>
                <a:sym typeface="Proxima Nova" charset="0"/>
              </a:rPr>
              <a:pPr defTabSz="1219170"/>
              <a:t>7</a:t>
            </a:fld>
            <a:endParaRPr lang="en-US" altLang="en-US" sz="1333">
              <a:solidFill>
                <a:srgbClr val="666666"/>
              </a:solidFill>
              <a:latin typeface="Proxima Nova" charset="0"/>
              <a:cs typeface="Proxima Nova" charset="0"/>
              <a:sym typeface="Proxima Nova" charset="0"/>
            </a:endParaRPr>
          </a:p>
        </p:txBody>
      </p:sp>
      <p:sp>
        <p:nvSpPr>
          <p:cNvPr id="148" name="Google Shape;148;p23">
            <a:extLst>
              <a:ext uri="{FF2B5EF4-FFF2-40B4-BE49-F238E27FC236}">
                <a16:creationId xmlns:a16="http://schemas.microsoft.com/office/drawing/2014/main" id="{21A4026A-31DE-4B26-B7DA-C2A6E04315D5}"/>
              </a:ext>
            </a:extLst>
          </p:cNvPr>
          <p:cNvSpPr/>
          <p:nvPr/>
        </p:nvSpPr>
        <p:spPr>
          <a:xfrm rot="10800000">
            <a:off x="10181168" y="5226051"/>
            <a:ext cx="2010833" cy="1631949"/>
          </a:xfrm>
          <a:prstGeom prst="diagStripe">
            <a:avLst>
              <a:gd name="adj" fmla="val 61118"/>
            </a:avLst>
          </a:prstGeom>
          <a:solidFill>
            <a:schemeClr val="dk1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>
            <a:extLst>
              <a:ext uri="{FF2B5EF4-FFF2-40B4-BE49-F238E27FC236}">
                <a16:creationId xmlns:a16="http://schemas.microsoft.com/office/drawing/2014/main" id="{13F5C96D-6EC7-DDFC-5C33-D5109329BF58}"/>
              </a:ext>
            </a:extLst>
          </p:cNvPr>
          <p:cNvSpPr/>
          <p:nvPr/>
        </p:nvSpPr>
        <p:spPr>
          <a:xfrm rot="10800000">
            <a:off x="9914467" y="5041901"/>
            <a:ext cx="2277533" cy="1816100"/>
          </a:xfrm>
          <a:prstGeom prst="diagStripe">
            <a:avLst>
              <a:gd name="adj" fmla="val 60694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121900" tIns="121900" rIns="121900" bIns="12190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23" name="Picture 4" descr="K:\Utilities\Utils\_DL\PW Approved Logos\11.png">
            <a:extLst>
              <a:ext uri="{FF2B5EF4-FFF2-40B4-BE49-F238E27FC236}">
                <a16:creationId xmlns:a16="http://schemas.microsoft.com/office/drawing/2014/main" id="{9B356E6F-2D1C-6608-5DBB-7EBFDE64F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4" t="46667" r="21468" b="46933"/>
          <a:stretch>
            <a:fillRect/>
          </a:stretch>
        </p:blipFill>
        <p:spPr bwMode="auto">
          <a:xfrm>
            <a:off x="482601" y="6284385"/>
            <a:ext cx="2984500" cy="33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98D011B-D814-5F24-37A4-ADDD59AF5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2" y="298250"/>
            <a:ext cx="9118600" cy="7685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3"/>
                </a:solidFill>
                <a:latin typeface="Alfa Slab One"/>
              </a:rPr>
              <a:t>Task-Level Reporting Examples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04B309E-BDD2-27BD-4966-C6824571DC99}"/>
              </a:ext>
            </a:extLst>
          </p:cNvPr>
          <p:cNvSpPr txBox="1">
            <a:spLocks/>
          </p:cNvSpPr>
          <p:nvPr/>
        </p:nvSpPr>
        <p:spPr bwMode="auto">
          <a:xfrm>
            <a:off x="304800" y="1219197"/>
            <a:ext cx="9753600" cy="44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lvl="0" indent="-42332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●"/>
              <a:def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marL="1219170" lvl="1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marL="1828754" lvl="2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■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marL="2438339" lvl="3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●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marL="3047924" lvl="4" indent="-406390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○"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L="3657509" marR="0" lvl="5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0639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30-60-90 Report</a:t>
            </a:r>
          </a:p>
          <a:p>
            <a:pPr>
              <a:lnSpc>
                <a:spcPct val="200000"/>
              </a:lnSpc>
            </a:pPr>
            <a:r>
              <a:rPr lang="en-US" sz="2130" kern="0" dirty="0">
                <a:latin typeface="Segoe UI" panose="020B0502040204020203" pitchFamily="34" charset="0"/>
                <a:cs typeface="Segoe UI" panose="020B0502040204020203" pitchFamily="34" charset="0"/>
              </a:rPr>
              <a:t>Project Quality Widget</a:t>
            </a:r>
          </a:p>
        </p:txBody>
      </p:sp>
    </p:spTree>
    <p:extLst>
      <p:ext uri="{BB962C8B-B14F-4D97-AF65-F5344CB8AC3E}">
        <p14:creationId xmlns:p14="http://schemas.microsoft.com/office/powerpoint/2010/main" val="3303306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86B78-E322-B820-F3D8-4E08D0285D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56;p13">
            <a:extLst>
              <a:ext uri="{FF2B5EF4-FFF2-40B4-BE49-F238E27FC236}">
                <a16:creationId xmlns:a16="http://schemas.microsoft.com/office/drawing/2014/main" id="{569AE707-200A-4561-C9A7-99EEC0967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30951"/>
            <a:ext cx="12192000" cy="52493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7" name="Google Shape;57;p13">
            <a:extLst>
              <a:ext uri="{FF2B5EF4-FFF2-40B4-BE49-F238E27FC236}">
                <a16:creationId xmlns:a16="http://schemas.microsoft.com/office/drawing/2014/main" id="{4E5105A0-FE34-00D2-9B0A-A288545A1C09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414867" y="3117851"/>
            <a:ext cx="11362267" cy="2537883"/>
          </a:xfrm>
        </p:spPr>
        <p:txBody>
          <a:bodyPr spcFirstLastPara="1">
            <a:normAutofit fontScale="9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defRPr/>
            </a:pPr>
            <a: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  <a:t>Report Demonstration -</a:t>
            </a:r>
            <a:b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</a:br>
            <a: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  <a:t>30-60-90 Report</a:t>
            </a:r>
            <a:endParaRPr sz="8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18436" name="Google Shape;56;p13">
            <a:extLst>
              <a:ext uri="{FF2B5EF4-FFF2-40B4-BE49-F238E27FC236}">
                <a16:creationId xmlns:a16="http://schemas.microsoft.com/office/drawing/2014/main" id="{B9685955-0933-3AA2-29A8-7DC20241C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1006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A21D69B-8EC4-8CD6-ABCA-37319AADDC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441"/>
          <a:stretch/>
        </p:blipFill>
        <p:spPr>
          <a:xfrm>
            <a:off x="5082118" y="1035051"/>
            <a:ext cx="2607733" cy="19917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52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57" grpId="0"/>
      <p:bldP spid="57" grpId="1"/>
      <p:bldP spid="184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924E6-A604-5DC5-C53A-7FBAA6796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56;p13">
            <a:extLst>
              <a:ext uri="{FF2B5EF4-FFF2-40B4-BE49-F238E27FC236}">
                <a16:creationId xmlns:a16="http://schemas.microsoft.com/office/drawing/2014/main" id="{6508124A-AC88-BD3B-6E04-C187AA231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30951"/>
            <a:ext cx="12192000" cy="52493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7" name="Google Shape;57;p13">
            <a:extLst>
              <a:ext uri="{FF2B5EF4-FFF2-40B4-BE49-F238E27FC236}">
                <a16:creationId xmlns:a16="http://schemas.microsoft.com/office/drawing/2014/main" id="{6FDAF767-E58B-C615-6273-B67B772F5AEA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414867" y="3117851"/>
            <a:ext cx="11362267" cy="2537883"/>
          </a:xfrm>
        </p:spPr>
        <p:txBody>
          <a:bodyPr spcFirstLastPara="1">
            <a:normAutofit fontScale="9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defRPr/>
            </a:pPr>
            <a: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  <a:t>Report Demonstration -</a:t>
            </a:r>
            <a:b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</a:br>
            <a:r>
              <a:rPr lang="en" sz="8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fa Slab One"/>
                <a:ea typeface="Alfa Slab One"/>
                <a:cs typeface="Alfa Slab One"/>
                <a:sym typeface="Alfa Slab One"/>
              </a:rPr>
              <a:t>Project Quality Report</a:t>
            </a:r>
            <a:endParaRPr sz="8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18436" name="Google Shape;56;p13">
            <a:extLst>
              <a:ext uri="{FF2B5EF4-FFF2-40B4-BE49-F238E27FC236}">
                <a16:creationId xmlns:a16="http://schemas.microsoft.com/office/drawing/2014/main" id="{AB9F1DE1-4EE7-330F-4FE1-094389E74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1006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0" tIns="121900" rIns="121900" bIns="1219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97A1AB76-F66E-26A5-CFC5-0DA5A1E736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441"/>
          <a:stretch/>
        </p:blipFill>
        <p:spPr>
          <a:xfrm>
            <a:off x="5082118" y="1035051"/>
            <a:ext cx="2607733" cy="199178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85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57" grpId="0"/>
      <p:bldP spid="57" grpId="1"/>
      <p:bldP spid="18436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hySummits Presentation v1.2" id="{EB59CA0E-A78F-4CF9-8BE2-1244BC4D8761}" vid="{3317BCAC-08E6-4DE5-A8A0-707DCD8BFED3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42c43-e119-4179-a666-6a62d2d52574" xsi:nil="true"/>
    <Description0 xmlns="204dae91-3c59-4087-9ff5-34e4caa66ce2" xsi:nil="true"/>
    <Customer xmlns="204dae91-3c59-4087-9ff5-34e4caa66ce2" xsi:nil="true"/>
    <lcf76f155ced4ddcb4097134ff3c332f xmlns="204dae91-3c59-4087-9ff5-34e4caa66ce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4F31DC915E4E498FA65B619012A010" ma:contentTypeVersion="21" ma:contentTypeDescription="Create a new document." ma:contentTypeScope="" ma:versionID="55c3af16a13c66720afb375c80b315d7">
  <xsd:schema xmlns:xsd="http://www.w3.org/2001/XMLSchema" xmlns:xs="http://www.w3.org/2001/XMLSchema" xmlns:p="http://schemas.microsoft.com/office/2006/metadata/properties" xmlns:ns2="204dae91-3c59-4087-9ff5-34e4caa66ce2" xmlns:ns3="0a642c43-e119-4179-a666-6a62d2d52574" targetNamespace="http://schemas.microsoft.com/office/2006/metadata/properties" ma:root="true" ma:fieldsID="b2f1534ff678a9ffae0afc80f0c64d79" ns2:_="" ns3:_="">
    <xsd:import namespace="204dae91-3c59-4087-9ff5-34e4caa66ce2"/>
    <xsd:import namespace="0a642c43-e119-4179-a666-6a62d2d52574"/>
    <xsd:element name="properties">
      <xsd:complexType>
        <xsd:sequence>
          <xsd:element name="documentManagement">
            <xsd:complexType>
              <xsd:all>
                <xsd:element ref="ns2:Customer" minOccurs="0"/>
                <xsd:element ref="ns2:Description0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4dae91-3c59-4087-9ff5-34e4caa66ce2" elementFormDefault="qualified">
    <xsd:import namespace="http://schemas.microsoft.com/office/2006/documentManagement/types"/>
    <xsd:import namespace="http://schemas.microsoft.com/office/infopath/2007/PartnerControls"/>
    <xsd:element name="Customer" ma:index="8" nillable="true" ma:displayName="Customer" ma:format="Dropdown" ma:internalName="Customer" ma:readOnly="false">
      <xsd:simpleType>
        <xsd:restriction base="dms:Choice">
          <xsd:enumeration value="Accenture"/>
          <xsd:enumeration value="Acorda"/>
          <xsd:enumeration value="AGR International"/>
          <xsd:enumeration value="Alnylam Pharmaceuticals"/>
          <xsd:enumeration value="Am. Natl"/>
          <xsd:enumeration value="Amring Pharmaceuticals"/>
          <xsd:enumeration value="Armstrong"/>
          <xsd:enumeration value="Audubon PM"/>
          <xsd:enumeration value="AvalonBay"/>
          <xsd:enumeration value="Ball Packaging"/>
          <xsd:enumeration value="bluebird bio"/>
          <xsd:enumeration value="BMS"/>
          <xsd:enumeration value="CSL Behring"/>
          <xsd:enumeration value="Celldex"/>
          <xsd:enumeration value="Crescent Industries"/>
          <xsd:enumeration value="CVCB"/>
          <xsd:enumeration value="David Morrison"/>
          <xsd:enumeration value="Depuy Synthes"/>
          <xsd:enumeration value="EF&amp;I"/>
          <xsd:enumeration value="Fox"/>
          <xsd:enumeration value="General Dynamics"/>
          <xsd:enumeration value="Genzyme"/>
          <xsd:enumeration value="Harris"/>
          <xsd:enumeration value="HPD"/>
          <xsd:enumeration value="Infor"/>
          <xsd:enumeration value="Johnson &amp; Johnson"/>
          <xsd:enumeration value="Kaiser Optical"/>
          <xsd:enumeration value="Katayama American"/>
          <xsd:enumeration value="Medgenics"/>
          <xsd:enumeration value="McNeil CD PMO"/>
          <xsd:enumeration value="McNeil PMRO"/>
          <xsd:enumeration value="NPS Pharmaceuticals"/>
          <xsd:enumeration value="Osmotica"/>
          <xsd:enumeration value="PAE"/>
          <xsd:enumeration value="PMINYC"/>
          <xsd:enumeration value="PMRS"/>
          <xsd:enumeration value="PowerSecure Solar"/>
          <xsd:enumeration value="Project Hosts"/>
          <xsd:enumeration value="Project Widgets Internal"/>
          <xsd:enumeration value="PSCU"/>
          <xsd:enumeration value="PTC Therapeutics"/>
          <xsd:enumeration value="PVBS"/>
          <xsd:enumeration value="Quintiles"/>
          <xsd:enumeration value="San Diego Housing Commission"/>
          <xsd:enumeration value="Shire"/>
          <xsd:enumeration value="Shire HGT"/>
          <xsd:enumeration value="Spark Therapeutics"/>
          <xsd:enumeration value="Tecogen"/>
          <xsd:enumeration value="Tmunity"/>
          <xsd:enumeration value="Vertex"/>
          <xsd:enumeration value="Verizon"/>
          <xsd:enumeration value="WesBanco"/>
        </xsd:restriction>
      </xsd:simpleType>
    </xsd:element>
    <xsd:element name="Description0" ma:index="9" nillable="true" ma:displayName="Description" ma:internalName="Description0" ma:readOnly="false">
      <xsd:simpleType>
        <xsd:restriction base="dms:Text">
          <xsd:maxLength value="25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2e3f768-b9c8-498c-ae70-191045a433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42c43-e119-4179-a666-6a62d2d5257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8c07ec3-c19d-46eb-bf51-680b4f5eef33}" ma:internalName="TaxCatchAll" ma:showField="CatchAllData" ma:web="0a642c43-e119-4179-a666-6a62d2d525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545E2C-5E60-4EE7-AAFB-66CFBAF30E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42C035-875F-4D10-B990-1ED44BB3B5FE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204dae91-3c59-4087-9ff5-34e4caa66ce2"/>
    <ds:schemaRef ds:uri="http://schemas.microsoft.com/office/2006/metadata/properties"/>
    <ds:schemaRef ds:uri="0a642c43-e119-4179-a666-6a62d2d52574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B2A9200-DCF6-42DE-897E-4D63E6FD0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4dae91-3c59-4087-9ff5-34e4caa66ce2"/>
    <ds:schemaRef ds:uri="0a642c43-e119-4179-a666-6a62d2d525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1241</TotalTime>
  <Words>463</Words>
  <Application>Microsoft Office PowerPoint</Application>
  <PresentationFormat>Widescreen</PresentationFormat>
  <Paragraphs>92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ＭＳ Ｐゴシック</vt:lpstr>
      <vt:lpstr>Alfa Slab One</vt:lpstr>
      <vt:lpstr>Arial</vt:lpstr>
      <vt:lpstr>Calibri</vt:lpstr>
      <vt:lpstr>Calibri Light</vt:lpstr>
      <vt:lpstr>Proxima Nova</vt:lpstr>
      <vt:lpstr>Segoe UI</vt:lpstr>
      <vt:lpstr>Wingdings</vt:lpstr>
      <vt:lpstr>1_Custom Design</vt:lpstr>
      <vt:lpstr>2_Custom Design</vt:lpstr>
      <vt:lpstr>3_Custom Design</vt:lpstr>
      <vt:lpstr>Gameday</vt:lpstr>
      <vt:lpstr>Custom Design</vt:lpstr>
      <vt:lpstr>PowerPoint Presentation</vt:lpstr>
      <vt:lpstr>About Project Widgets</vt:lpstr>
      <vt:lpstr>Agenda</vt:lpstr>
      <vt:lpstr>A Brief History of Power BI</vt:lpstr>
      <vt:lpstr>Power BI Background &amp; Features</vt:lpstr>
      <vt:lpstr>Data Available from Project Online’s ‘ProjectData’ API</vt:lpstr>
      <vt:lpstr>Task-Level Reporting Examples</vt:lpstr>
      <vt:lpstr>Report Demonstration - 30-60-90 Report</vt:lpstr>
      <vt:lpstr>Report Demonstration - Project Quality Report</vt:lpstr>
      <vt:lpstr>Project-Level Reporting Example</vt:lpstr>
      <vt:lpstr>Report Demonstration - GRIDALL Report</vt:lpstr>
      <vt:lpstr>Resource Reporting Example</vt:lpstr>
      <vt:lpstr>Report Demonstration - Capacity Vs Demand Report</vt:lpstr>
      <vt:lpstr>Creating a Power BI Report</vt:lpstr>
      <vt:lpstr>Questions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Ira Brown</dc:creator>
  <cp:lastModifiedBy>Brian Rogers</cp:lastModifiedBy>
  <cp:revision>2</cp:revision>
  <dcterms:created xsi:type="dcterms:W3CDTF">2020-03-12T15:12:33Z</dcterms:created>
  <dcterms:modified xsi:type="dcterms:W3CDTF">2025-06-11T16:28:10Z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0x0101001B4F31DC915E4E498FA65B619012A010</vt:lpwstr>
  </property>
  <property fmtid="{D5CDD505-2E9C-101B-9397-08002B2CF9AE}" pid="3" name="MediaServiceImageTags">
    <vt:lpwstr/>
  </property>
</Properties>
</file>